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BF5846-8E12-4E57-AAE1-1BBCAD842544}" v="210" dt="2023-11-18T21:33:55.7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A NKEZI" userId="1aae397a8d29d979" providerId="LiveId" clId="{4ABF5846-8E12-4E57-AAE1-1BBCAD842544}"/>
    <pc:docChg chg="custSel addSld delSld modSld">
      <pc:chgData name="RITA NKEZI" userId="1aae397a8d29d979" providerId="LiveId" clId="{4ABF5846-8E12-4E57-AAE1-1BBCAD842544}" dt="2023-11-19T04:50:46.753" v="313" actId="33524"/>
      <pc:docMkLst>
        <pc:docMk/>
      </pc:docMkLst>
      <pc:sldChg chg="addSp delSp modSp mod modTransition delAnim modAnim">
        <pc:chgData name="RITA NKEZI" userId="1aae397a8d29d979" providerId="LiveId" clId="{4ABF5846-8E12-4E57-AAE1-1BBCAD842544}" dt="2023-11-18T20:10:14.302" v="148"/>
        <pc:sldMkLst>
          <pc:docMk/>
          <pc:sldMk cId="533032948" sldId="256"/>
        </pc:sldMkLst>
        <pc:spChg chg="del mod">
          <ac:chgData name="RITA NKEZI" userId="1aae397a8d29d979" providerId="LiveId" clId="{4ABF5846-8E12-4E57-AAE1-1BBCAD842544}" dt="2023-11-11T22:30:17.622" v="6" actId="478"/>
          <ac:spMkLst>
            <pc:docMk/>
            <pc:sldMk cId="533032948" sldId="256"/>
            <ac:spMk id="6" creationId="{00000000-0000-0000-0000-000000000000}"/>
          </ac:spMkLst>
        </pc:spChg>
        <pc:picChg chg="add del mod">
          <ac:chgData name="RITA NKEZI" userId="1aae397a8d29d979" providerId="LiveId" clId="{4ABF5846-8E12-4E57-AAE1-1BBCAD842544}" dt="2023-11-18T17:23:49.348" v="123"/>
          <ac:picMkLst>
            <pc:docMk/>
            <pc:sldMk cId="533032948" sldId="256"/>
            <ac:picMk id="5" creationId="{C165B0D7-B6CE-DA25-613F-E70F33D9170E}"/>
          </ac:picMkLst>
        </pc:picChg>
        <pc:picChg chg="add del mod">
          <ac:chgData name="RITA NKEZI" userId="1aae397a8d29d979" providerId="LiveId" clId="{4ABF5846-8E12-4E57-AAE1-1BBCAD842544}" dt="2023-11-18T17:24:30.799" v="125"/>
          <ac:picMkLst>
            <pc:docMk/>
            <pc:sldMk cId="533032948" sldId="256"/>
            <ac:picMk id="6" creationId="{792E26FC-E639-3688-2123-612195E81416}"/>
          </ac:picMkLst>
        </pc:picChg>
        <pc:picChg chg="add del mod">
          <ac:chgData name="RITA NKEZI" userId="1aae397a8d29d979" providerId="LiveId" clId="{4ABF5846-8E12-4E57-AAE1-1BBCAD842544}" dt="2023-11-11T22:28:13.280" v="2"/>
          <ac:picMkLst>
            <pc:docMk/>
            <pc:sldMk cId="533032948" sldId="256"/>
            <ac:picMk id="7" creationId="{4624D8FC-931D-B0D6-0758-96BC000DAE53}"/>
          </ac:picMkLst>
        </pc:picChg>
        <pc:picChg chg="add del mod ord">
          <ac:chgData name="RITA NKEZI" userId="1aae397a8d29d979" providerId="LiveId" clId="{4ABF5846-8E12-4E57-AAE1-1BBCAD842544}" dt="2023-11-18T17:24:43.916" v="126"/>
          <ac:picMkLst>
            <pc:docMk/>
            <pc:sldMk cId="533032948" sldId="256"/>
            <ac:picMk id="9" creationId="{7B7C3F55-B5EF-025D-AF5E-A58E88123F2F}"/>
          </ac:picMkLst>
        </pc:picChg>
        <pc:picChg chg="add del mod">
          <ac:chgData name="RITA NKEZI" userId="1aae397a8d29d979" providerId="LiveId" clId="{4ABF5846-8E12-4E57-AAE1-1BBCAD842544}" dt="2023-11-18T20:04:21.171" v="129"/>
          <ac:picMkLst>
            <pc:docMk/>
            <pc:sldMk cId="533032948" sldId="256"/>
            <ac:picMk id="10" creationId="{362C6381-BE8E-3C62-5A91-62FE7106D8C1}"/>
          </ac:picMkLst>
        </pc:picChg>
        <pc:picChg chg="add del mod ord">
          <ac:chgData name="RITA NKEZI" userId="1aae397a8d29d979" providerId="LiveId" clId="{4ABF5846-8E12-4E57-AAE1-1BBCAD842544}" dt="2023-11-11T22:28:36.305" v="3"/>
          <ac:picMkLst>
            <pc:docMk/>
            <pc:sldMk cId="533032948" sldId="256"/>
            <ac:picMk id="10" creationId="{BA1FCFFE-D63E-6670-8DF9-272A66BDFC92}"/>
          </ac:picMkLst>
        </pc:picChg>
        <pc:picChg chg="add del mod">
          <ac:chgData name="RITA NKEZI" userId="1aae397a8d29d979" providerId="LiveId" clId="{4ABF5846-8E12-4E57-AAE1-1BBCAD842544}" dt="2023-11-11T22:29:52.199" v="4" actId="478"/>
          <ac:picMkLst>
            <pc:docMk/>
            <pc:sldMk cId="533032948" sldId="256"/>
            <ac:picMk id="11" creationId="{5BF94294-A9B1-E45B-D3AB-10BF313B2679}"/>
          </ac:picMkLst>
        </pc:picChg>
        <pc:picChg chg="add del mod ord">
          <ac:chgData name="RITA NKEZI" userId="1aae397a8d29d979" providerId="LiveId" clId="{4ABF5846-8E12-4E57-AAE1-1BBCAD842544}" dt="2023-11-18T20:04:33.699" v="130"/>
          <ac:picMkLst>
            <pc:docMk/>
            <pc:sldMk cId="533032948" sldId="256"/>
            <ac:picMk id="15" creationId="{1F60F39A-8E86-2DD8-5616-FA55F0BD7A86}"/>
          </ac:picMkLst>
        </pc:picChg>
        <pc:picChg chg="add del mod">
          <ac:chgData name="RITA NKEZI" userId="1aae397a8d29d979" providerId="LiveId" clId="{4ABF5846-8E12-4E57-AAE1-1BBCAD842544}" dt="2023-11-18T20:04:48.458" v="132"/>
          <ac:picMkLst>
            <pc:docMk/>
            <pc:sldMk cId="533032948" sldId="256"/>
            <ac:picMk id="16" creationId="{6B6BBAAB-D3BF-771D-66E5-14C1BE5E0134}"/>
          </ac:picMkLst>
        </pc:picChg>
        <pc:picChg chg="add del mod ord">
          <ac:chgData name="RITA NKEZI" userId="1aae397a8d29d979" providerId="LiveId" clId="{4ABF5846-8E12-4E57-AAE1-1BBCAD842544}" dt="2023-11-18T20:05:02.825" v="133"/>
          <ac:picMkLst>
            <pc:docMk/>
            <pc:sldMk cId="533032948" sldId="256"/>
            <ac:picMk id="19" creationId="{365576A0-82EB-0679-7A32-D1F39F9F751F}"/>
          </ac:picMkLst>
        </pc:picChg>
        <pc:picChg chg="add del mod">
          <ac:chgData name="RITA NKEZI" userId="1aae397a8d29d979" providerId="LiveId" clId="{4ABF5846-8E12-4E57-AAE1-1BBCAD842544}" dt="2023-11-18T20:05:11.309" v="135"/>
          <ac:picMkLst>
            <pc:docMk/>
            <pc:sldMk cId="533032948" sldId="256"/>
            <ac:picMk id="20" creationId="{CC7E447E-D701-C280-2A4C-A0B868547336}"/>
          </ac:picMkLst>
        </pc:picChg>
        <pc:picChg chg="add del mod ord">
          <ac:chgData name="RITA NKEZI" userId="1aae397a8d29d979" providerId="LiveId" clId="{4ABF5846-8E12-4E57-AAE1-1BBCAD842544}" dt="2023-11-18T20:05:23.522" v="136"/>
          <ac:picMkLst>
            <pc:docMk/>
            <pc:sldMk cId="533032948" sldId="256"/>
            <ac:picMk id="23" creationId="{61EE137A-9DAA-A28A-F27D-AF55DE204441}"/>
          </ac:picMkLst>
        </pc:picChg>
        <pc:picChg chg="add del mod">
          <ac:chgData name="RITA NKEZI" userId="1aae397a8d29d979" providerId="LiveId" clId="{4ABF5846-8E12-4E57-AAE1-1BBCAD842544}" dt="2023-11-18T20:06:32.386" v="138"/>
          <ac:picMkLst>
            <pc:docMk/>
            <pc:sldMk cId="533032948" sldId="256"/>
            <ac:picMk id="24" creationId="{5C10CC8C-0168-4DA9-4B95-841EEA905F3F}"/>
          </ac:picMkLst>
        </pc:picChg>
        <pc:picChg chg="add del mod">
          <ac:chgData name="RITA NKEZI" userId="1aae397a8d29d979" providerId="LiveId" clId="{4ABF5846-8E12-4E57-AAE1-1BBCAD842544}" dt="2023-11-12T00:01:20.149" v="47" actId="478"/>
          <ac:picMkLst>
            <pc:docMk/>
            <pc:sldMk cId="533032948" sldId="256"/>
            <ac:picMk id="25" creationId="{7DAF604E-1500-1CF5-9EAE-F8C086716001}"/>
          </ac:picMkLst>
        </pc:picChg>
        <pc:picChg chg="add del mod ord">
          <ac:chgData name="RITA NKEZI" userId="1aae397a8d29d979" providerId="LiveId" clId="{4ABF5846-8E12-4E57-AAE1-1BBCAD842544}" dt="2023-11-18T20:06:45.033" v="139"/>
          <ac:picMkLst>
            <pc:docMk/>
            <pc:sldMk cId="533032948" sldId="256"/>
            <ac:picMk id="28" creationId="{6BDD5604-295F-925D-1416-CE259464D9EA}"/>
          </ac:picMkLst>
        </pc:picChg>
        <pc:picChg chg="add del mod">
          <ac:chgData name="RITA NKEZI" userId="1aae397a8d29d979" providerId="LiveId" clId="{4ABF5846-8E12-4E57-AAE1-1BBCAD842544}" dt="2023-11-18T20:07:49.331" v="141"/>
          <ac:picMkLst>
            <pc:docMk/>
            <pc:sldMk cId="533032948" sldId="256"/>
            <ac:picMk id="29" creationId="{877CD522-AAE6-17FA-4552-0A3DD9D85222}"/>
          </ac:picMkLst>
        </pc:picChg>
        <pc:picChg chg="add del mod ord">
          <ac:chgData name="RITA NKEZI" userId="1aae397a8d29d979" providerId="LiveId" clId="{4ABF5846-8E12-4E57-AAE1-1BBCAD842544}" dt="2023-11-18T20:07:56.668" v="142"/>
          <ac:picMkLst>
            <pc:docMk/>
            <pc:sldMk cId="533032948" sldId="256"/>
            <ac:picMk id="33" creationId="{E3599255-A296-B2A5-7573-81ED8A266701}"/>
          </ac:picMkLst>
        </pc:picChg>
        <pc:picChg chg="add del mod">
          <ac:chgData name="RITA NKEZI" userId="1aae397a8d29d979" providerId="LiveId" clId="{4ABF5846-8E12-4E57-AAE1-1BBCAD842544}" dt="2023-11-18T20:08:43.562" v="144"/>
          <ac:picMkLst>
            <pc:docMk/>
            <pc:sldMk cId="533032948" sldId="256"/>
            <ac:picMk id="34" creationId="{FE134564-220C-740D-0DA3-802167FC4885}"/>
          </ac:picMkLst>
        </pc:picChg>
        <pc:picChg chg="add del mod ord">
          <ac:chgData name="RITA NKEZI" userId="1aae397a8d29d979" providerId="LiveId" clId="{4ABF5846-8E12-4E57-AAE1-1BBCAD842544}" dt="2023-11-18T20:08:53.004" v="145"/>
          <ac:picMkLst>
            <pc:docMk/>
            <pc:sldMk cId="533032948" sldId="256"/>
            <ac:picMk id="37" creationId="{DCDC88DC-0472-9D7D-EA99-B8123EE66CB9}"/>
          </ac:picMkLst>
        </pc:picChg>
        <pc:picChg chg="add del mod">
          <ac:chgData name="RITA NKEZI" userId="1aae397a8d29d979" providerId="LiveId" clId="{4ABF5846-8E12-4E57-AAE1-1BBCAD842544}" dt="2023-11-18T20:09:59.067" v="147"/>
          <ac:picMkLst>
            <pc:docMk/>
            <pc:sldMk cId="533032948" sldId="256"/>
            <ac:picMk id="38" creationId="{B63D578B-4B91-8812-8CBD-70EF08219F90}"/>
          </ac:picMkLst>
        </pc:picChg>
        <pc:picChg chg="add del mod ord">
          <ac:chgData name="RITA NKEZI" userId="1aae397a8d29d979" providerId="LiveId" clId="{4ABF5846-8E12-4E57-AAE1-1BBCAD842544}" dt="2023-11-18T20:10:14.302" v="148"/>
          <ac:picMkLst>
            <pc:docMk/>
            <pc:sldMk cId="533032948" sldId="256"/>
            <ac:picMk id="42" creationId="{BB3D982D-1531-3705-8CCD-E14549F860B5}"/>
          </ac:picMkLst>
        </pc:picChg>
        <pc:picChg chg="add mod">
          <ac:chgData name="RITA NKEZI" userId="1aae397a8d29d979" providerId="LiveId" clId="{4ABF5846-8E12-4E57-AAE1-1BBCAD842544}" dt="2023-11-18T20:10:14.302" v="148"/>
          <ac:picMkLst>
            <pc:docMk/>
            <pc:sldMk cId="533032948" sldId="256"/>
            <ac:picMk id="43" creationId="{8A5C77C1-CE2E-7AC7-A10F-1DAB7DDF6522}"/>
          </ac:picMkLst>
        </pc:picChg>
      </pc:sldChg>
      <pc:sldChg chg="addSp delSp modSp mod modTransition delAnim modAnim">
        <pc:chgData name="RITA NKEZI" userId="1aae397a8d29d979" providerId="LiveId" clId="{4ABF5846-8E12-4E57-AAE1-1BBCAD842544}" dt="2023-11-18T20:12:15.344" v="157"/>
        <pc:sldMkLst>
          <pc:docMk/>
          <pc:sldMk cId="472849705" sldId="257"/>
        </pc:sldMkLst>
        <pc:picChg chg="add del mod ord">
          <ac:chgData name="RITA NKEZI" userId="1aae397a8d29d979" providerId="LiveId" clId="{4ABF5846-8E12-4E57-AAE1-1BBCAD842544}" dt="2023-11-18T17:28:07.006" v="127"/>
          <ac:picMkLst>
            <pc:docMk/>
            <pc:sldMk cId="472849705" sldId="257"/>
            <ac:picMk id="6" creationId="{8F7C78DA-F792-03EF-3F33-14C4E08C33AF}"/>
          </ac:picMkLst>
        </pc:picChg>
        <pc:picChg chg="add del mod">
          <ac:chgData name="RITA NKEZI" userId="1aae397a8d29d979" providerId="LiveId" clId="{4ABF5846-8E12-4E57-AAE1-1BBCAD842544}" dt="2023-11-18T20:10:58.664" v="150"/>
          <ac:picMkLst>
            <pc:docMk/>
            <pc:sldMk cId="472849705" sldId="257"/>
            <ac:picMk id="7" creationId="{4572317F-2507-6497-DAEB-67B5DA43887D}"/>
          </ac:picMkLst>
        </pc:picChg>
        <pc:picChg chg="add del mod">
          <ac:chgData name="RITA NKEZI" userId="1aae397a8d29d979" providerId="LiveId" clId="{4ABF5846-8E12-4E57-AAE1-1BBCAD842544}" dt="2023-11-11T23:19:57.012" v="9" actId="478"/>
          <ac:picMkLst>
            <pc:docMk/>
            <pc:sldMk cId="472849705" sldId="257"/>
            <ac:picMk id="9" creationId="{4DDA22FC-7774-1DA2-5286-BD435344052A}"/>
          </ac:picMkLst>
        </pc:picChg>
        <pc:picChg chg="add del mod">
          <ac:chgData name="RITA NKEZI" userId="1aae397a8d29d979" providerId="LiveId" clId="{4ABF5846-8E12-4E57-AAE1-1BBCAD842544}" dt="2023-11-11T23:48:57.079" v="23"/>
          <ac:picMkLst>
            <pc:docMk/>
            <pc:sldMk cId="472849705" sldId="257"/>
            <ac:picMk id="15" creationId="{2CF32831-33CF-CEC6-2E98-9C14C0FEBEE7}"/>
          </ac:picMkLst>
        </pc:picChg>
        <pc:picChg chg="add del mod ord">
          <ac:chgData name="RITA NKEZI" userId="1aae397a8d29d979" providerId="LiveId" clId="{4ABF5846-8E12-4E57-AAE1-1BBCAD842544}" dt="2023-11-18T20:11:07.290" v="151"/>
          <ac:picMkLst>
            <pc:docMk/>
            <pc:sldMk cId="472849705" sldId="257"/>
            <ac:picMk id="15" creationId="{B859CD1D-5D27-09D9-BB8A-4983958DC64A}"/>
          </ac:picMkLst>
        </pc:picChg>
        <pc:picChg chg="add del mod">
          <ac:chgData name="RITA NKEZI" userId="1aae397a8d29d979" providerId="LiveId" clId="{4ABF5846-8E12-4E57-AAE1-1BBCAD842544}" dt="2023-11-18T20:11:10.628" v="153"/>
          <ac:picMkLst>
            <pc:docMk/>
            <pc:sldMk cId="472849705" sldId="257"/>
            <ac:picMk id="16" creationId="{E8D99177-AF23-85D4-3E07-5496C121C66E}"/>
          </ac:picMkLst>
        </pc:picChg>
        <pc:picChg chg="add del mod ord">
          <ac:chgData name="RITA NKEZI" userId="1aae397a8d29d979" providerId="LiveId" clId="{4ABF5846-8E12-4E57-AAE1-1BBCAD842544}" dt="2023-11-18T20:11:30.893" v="154"/>
          <ac:picMkLst>
            <pc:docMk/>
            <pc:sldMk cId="472849705" sldId="257"/>
            <ac:picMk id="19" creationId="{93D2C6CC-A46F-68D2-F478-7D3D19C91596}"/>
          </ac:picMkLst>
        </pc:picChg>
        <pc:picChg chg="add del mod">
          <ac:chgData name="RITA NKEZI" userId="1aae397a8d29d979" providerId="LiveId" clId="{4ABF5846-8E12-4E57-AAE1-1BBCAD842544}" dt="2023-11-18T20:11:37.205" v="156"/>
          <ac:picMkLst>
            <pc:docMk/>
            <pc:sldMk cId="472849705" sldId="257"/>
            <ac:picMk id="20" creationId="{571621AF-31D9-9EAA-B505-92D2196D249F}"/>
          </ac:picMkLst>
        </pc:picChg>
        <pc:picChg chg="add del mod ord">
          <ac:chgData name="RITA NKEZI" userId="1aae397a8d29d979" providerId="LiveId" clId="{4ABF5846-8E12-4E57-AAE1-1BBCAD842544}" dt="2023-11-11T23:49:34.109" v="24"/>
          <ac:picMkLst>
            <pc:docMk/>
            <pc:sldMk cId="472849705" sldId="257"/>
            <ac:picMk id="22" creationId="{376B9F00-075D-4238-3FFB-52F949E2AE57}"/>
          </ac:picMkLst>
        </pc:picChg>
        <pc:picChg chg="add del mod">
          <ac:chgData name="RITA NKEZI" userId="1aae397a8d29d979" providerId="LiveId" clId="{4ABF5846-8E12-4E57-AAE1-1BBCAD842544}" dt="2023-11-11T23:50:04.658" v="26"/>
          <ac:picMkLst>
            <pc:docMk/>
            <pc:sldMk cId="472849705" sldId="257"/>
            <ac:picMk id="23" creationId="{876DADCF-DA60-FEB9-007E-88202F1507E4}"/>
          </ac:picMkLst>
        </pc:picChg>
        <pc:picChg chg="add del mod ord">
          <ac:chgData name="RITA NKEZI" userId="1aae397a8d29d979" providerId="LiveId" clId="{4ABF5846-8E12-4E57-AAE1-1BBCAD842544}" dt="2023-11-18T20:12:15.344" v="157"/>
          <ac:picMkLst>
            <pc:docMk/>
            <pc:sldMk cId="472849705" sldId="257"/>
            <ac:picMk id="23" creationId="{C116F298-65D8-BBAF-9B3B-E99D48ED748B}"/>
          </ac:picMkLst>
        </pc:picChg>
        <pc:picChg chg="add mod">
          <ac:chgData name="RITA NKEZI" userId="1aae397a8d29d979" providerId="LiveId" clId="{4ABF5846-8E12-4E57-AAE1-1BBCAD842544}" dt="2023-11-18T20:12:15.344" v="157"/>
          <ac:picMkLst>
            <pc:docMk/>
            <pc:sldMk cId="472849705" sldId="257"/>
            <ac:picMk id="24" creationId="{8EE1E6DC-4D4F-4A60-2477-C50F6ED6B5BD}"/>
          </ac:picMkLst>
        </pc:picChg>
        <pc:picChg chg="add del mod ord">
          <ac:chgData name="RITA NKEZI" userId="1aae397a8d29d979" providerId="LiveId" clId="{4ABF5846-8E12-4E57-AAE1-1BBCAD842544}" dt="2023-11-11T23:50:47.179" v="27"/>
          <ac:picMkLst>
            <pc:docMk/>
            <pc:sldMk cId="472849705" sldId="257"/>
            <ac:picMk id="27" creationId="{9AED182F-3F19-F6C0-81DA-9BAD1459B937}"/>
          </ac:picMkLst>
        </pc:picChg>
        <pc:picChg chg="add del mod">
          <ac:chgData name="RITA NKEZI" userId="1aae397a8d29d979" providerId="LiveId" clId="{4ABF5846-8E12-4E57-AAE1-1BBCAD842544}" dt="2023-11-11T23:51:02.108" v="29"/>
          <ac:picMkLst>
            <pc:docMk/>
            <pc:sldMk cId="472849705" sldId="257"/>
            <ac:picMk id="28" creationId="{DC22449F-AD1E-5E2A-7336-AC4E42B862AA}"/>
          </ac:picMkLst>
        </pc:picChg>
        <pc:picChg chg="add del mod ord">
          <ac:chgData name="RITA NKEZI" userId="1aae397a8d29d979" providerId="LiveId" clId="{4ABF5846-8E12-4E57-AAE1-1BBCAD842544}" dt="2023-11-11T23:51:41.429" v="30"/>
          <ac:picMkLst>
            <pc:docMk/>
            <pc:sldMk cId="472849705" sldId="257"/>
            <ac:picMk id="31" creationId="{C0D05331-162A-6206-9584-3ABA22E9C19C}"/>
          </ac:picMkLst>
        </pc:picChg>
        <pc:picChg chg="add del mod">
          <ac:chgData name="RITA NKEZI" userId="1aae397a8d29d979" providerId="LiveId" clId="{4ABF5846-8E12-4E57-AAE1-1BBCAD842544}" dt="2023-11-11T23:53:12.465" v="32"/>
          <ac:picMkLst>
            <pc:docMk/>
            <pc:sldMk cId="472849705" sldId="257"/>
            <ac:picMk id="32" creationId="{155432A5-392D-C3AE-A479-A7EC4E8CCD77}"/>
          </ac:picMkLst>
        </pc:picChg>
        <pc:picChg chg="add del mod ord">
          <ac:chgData name="RITA NKEZI" userId="1aae397a8d29d979" providerId="LiveId" clId="{4ABF5846-8E12-4E57-AAE1-1BBCAD842544}" dt="2023-11-11T23:53:49.529" v="33"/>
          <ac:picMkLst>
            <pc:docMk/>
            <pc:sldMk cId="472849705" sldId="257"/>
            <ac:picMk id="39" creationId="{6280FE9D-5003-8A6D-1ED6-45F41B2916D9}"/>
          </ac:picMkLst>
        </pc:picChg>
        <pc:picChg chg="add del mod">
          <ac:chgData name="RITA NKEZI" userId="1aae397a8d29d979" providerId="LiveId" clId="{4ABF5846-8E12-4E57-AAE1-1BBCAD842544}" dt="2023-11-11T23:54:10.221" v="35"/>
          <ac:picMkLst>
            <pc:docMk/>
            <pc:sldMk cId="472849705" sldId="257"/>
            <ac:picMk id="40" creationId="{5AC534B0-3B9C-33ED-C7F7-39FFAB5C67C0}"/>
          </ac:picMkLst>
        </pc:picChg>
        <pc:picChg chg="add del mod ord">
          <ac:chgData name="RITA NKEZI" userId="1aae397a8d29d979" providerId="LiveId" clId="{4ABF5846-8E12-4E57-AAE1-1BBCAD842544}" dt="2023-11-11T23:54:19.471" v="36"/>
          <ac:picMkLst>
            <pc:docMk/>
            <pc:sldMk cId="472849705" sldId="257"/>
            <ac:picMk id="43" creationId="{81A74800-A9FE-82BD-8036-EDDCAF92DE40}"/>
          </ac:picMkLst>
        </pc:picChg>
        <pc:picChg chg="add del mod">
          <ac:chgData name="RITA NKEZI" userId="1aae397a8d29d979" providerId="LiveId" clId="{4ABF5846-8E12-4E57-AAE1-1BBCAD842544}" dt="2023-11-11T23:54:22.031" v="38"/>
          <ac:picMkLst>
            <pc:docMk/>
            <pc:sldMk cId="472849705" sldId="257"/>
            <ac:picMk id="44" creationId="{9FB4610E-C214-8CC7-0156-D1E2672A201E}"/>
          </ac:picMkLst>
        </pc:picChg>
        <pc:picChg chg="add del mod ord">
          <ac:chgData name="RITA NKEZI" userId="1aae397a8d29d979" providerId="LiveId" clId="{4ABF5846-8E12-4E57-AAE1-1BBCAD842544}" dt="2023-11-11T23:55:01.293" v="39"/>
          <ac:picMkLst>
            <pc:docMk/>
            <pc:sldMk cId="472849705" sldId="257"/>
            <ac:picMk id="47" creationId="{308A2A7C-BFC5-9567-1B18-6041A61E6536}"/>
          </ac:picMkLst>
        </pc:picChg>
        <pc:picChg chg="add del mod">
          <ac:chgData name="RITA NKEZI" userId="1aae397a8d29d979" providerId="LiveId" clId="{4ABF5846-8E12-4E57-AAE1-1BBCAD842544}" dt="2023-11-11T23:56:05.743" v="41"/>
          <ac:picMkLst>
            <pc:docMk/>
            <pc:sldMk cId="472849705" sldId="257"/>
            <ac:picMk id="48" creationId="{11365C76-4EDB-59D7-D2EB-0EFDD0DE77DE}"/>
          </ac:picMkLst>
        </pc:picChg>
        <pc:picChg chg="add del mod ord">
          <ac:chgData name="RITA NKEZI" userId="1aae397a8d29d979" providerId="LiveId" clId="{4ABF5846-8E12-4E57-AAE1-1BBCAD842544}" dt="2023-11-11T23:56:42.692" v="42"/>
          <ac:picMkLst>
            <pc:docMk/>
            <pc:sldMk cId="472849705" sldId="257"/>
            <ac:picMk id="52" creationId="{E7E50B42-A7AC-86AC-0342-3CE622ABCC50}"/>
          </ac:picMkLst>
        </pc:picChg>
        <pc:picChg chg="add del mod">
          <ac:chgData name="RITA NKEZI" userId="1aae397a8d29d979" providerId="LiveId" clId="{4ABF5846-8E12-4E57-AAE1-1BBCAD842544}" dt="2023-11-11T23:57:42.676" v="44"/>
          <ac:picMkLst>
            <pc:docMk/>
            <pc:sldMk cId="472849705" sldId="257"/>
            <ac:picMk id="53" creationId="{1275273C-48AA-5781-D2E2-CC9E4A15905B}"/>
          </ac:picMkLst>
        </pc:picChg>
        <pc:picChg chg="add del mod ord">
          <ac:chgData name="RITA NKEZI" userId="1aae397a8d29d979" providerId="LiveId" clId="{4ABF5846-8E12-4E57-AAE1-1BBCAD842544}" dt="2023-11-11T23:58:33.096" v="45"/>
          <ac:picMkLst>
            <pc:docMk/>
            <pc:sldMk cId="472849705" sldId="257"/>
            <ac:picMk id="58" creationId="{F8AB72D2-BB0D-5711-2F53-36CCF396959E}"/>
          </ac:picMkLst>
        </pc:picChg>
        <pc:picChg chg="add del mod">
          <ac:chgData name="RITA NKEZI" userId="1aae397a8d29d979" providerId="LiveId" clId="{4ABF5846-8E12-4E57-AAE1-1BBCAD842544}" dt="2023-11-12T00:16:04.190" v="49"/>
          <ac:picMkLst>
            <pc:docMk/>
            <pc:sldMk cId="472849705" sldId="257"/>
            <ac:picMk id="59" creationId="{D65241A2-F18C-92BF-442E-3C61D93E6645}"/>
          </ac:picMkLst>
        </pc:picChg>
        <pc:picChg chg="add del mod ord">
          <ac:chgData name="RITA NKEZI" userId="1aae397a8d29d979" providerId="LiveId" clId="{4ABF5846-8E12-4E57-AAE1-1BBCAD842544}" dt="2023-11-12T00:17:09.479" v="50"/>
          <ac:picMkLst>
            <pc:docMk/>
            <pc:sldMk cId="472849705" sldId="257"/>
            <ac:picMk id="65" creationId="{0AFA5143-3760-A470-C15A-9D3E65154F6A}"/>
          </ac:picMkLst>
        </pc:picChg>
        <pc:picChg chg="add del mod">
          <ac:chgData name="RITA NKEZI" userId="1aae397a8d29d979" providerId="LiveId" clId="{4ABF5846-8E12-4E57-AAE1-1BBCAD842544}" dt="2023-11-18T17:23:43.081" v="122"/>
          <ac:picMkLst>
            <pc:docMk/>
            <pc:sldMk cId="472849705" sldId="257"/>
            <ac:picMk id="66" creationId="{6CA9DF87-FB8B-D9C9-2BC7-F8B1D388DE09}"/>
          </ac:picMkLst>
        </pc:picChg>
      </pc:sldChg>
      <pc:sldChg chg="addSp delSp modSp mod modTransition modAnim">
        <pc:chgData name="RITA NKEZI" userId="1aae397a8d29d979" providerId="LiveId" clId="{4ABF5846-8E12-4E57-AAE1-1BBCAD842544}" dt="2023-11-18T20:17:35.347" v="173"/>
        <pc:sldMkLst>
          <pc:docMk/>
          <pc:sldMk cId="3151285591" sldId="258"/>
        </pc:sldMkLst>
        <pc:picChg chg="add del mod ord">
          <ac:chgData name="RITA NKEZI" userId="1aae397a8d29d979" providerId="LiveId" clId="{4ABF5846-8E12-4E57-AAE1-1BBCAD842544}" dt="2023-11-18T20:13:55.056" v="158"/>
          <ac:picMkLst>
            <pc:docMk/>
            <pc:sldMk cId="3151285591" sldId="258"/>
            <ac:picMk id="5" creationId="{0D7FDD06-D9B4-E416-03F5-0EBC89EBA81D}"/>
          </ac:picMkLst>
        </pc:picChg>
        <pc:picChg chg="add del mod">
          <ac:chgData name="RITA NKEZI" userId="1aae397a8d29d979" providerId="LiveId" clId="{4ABF5846-8E12-4E57-AAE1-1BBCAD842544}" dt="2023-11-18T20:13:57.631" v="160"/>
          <ac:picMkLst>
            <pc:docMk/>
            <pc:sldMk cId="3151285591" sldId="258"/>
            <ac:picMk id="6" creationId="{B68CA3F2-A8D8-A877-530C-98B95FF1192E}"/>
          </ac:picMkLst>
        </pc:picChg>
        <pc:picChg chg="add del mod ord">
          <ac:chgData name="RITA NKEZI" userId="1aae397a8d29d979" providerId="LiveId" clId="{4ABF5846-8E12-4E57-AAE1-1BBCAD842544}" dt="2023-11-18T20:14:13.239" v="161"/>
          <ac:picMkLst>
            <pc:docMk/>
            <pc:sldMk cId="3151285591" sldId="258"/>
            <ac:picMk id="9" creationId="{FD570805-09E2-84F9-2101-75D12F1E0F5B}"/>
          </ac:picMkLst>
        </pc:picChg>
        <pc:picChg chg="add del mod">
          <ac:chgData name="RITA NKEZI" userId="1aae397a8d29d979" providerId="LiveId" clId="{4ABF5846-8E12-4E57-AAE1-1BBCAD842544}" dt="2023-11-11T23:26:18.246" v="14"/>
          <ac:picMkLst>
            <pc:docMk/>
            <pc:sldMk cId="3151285591" sldId="258"/>
            <ac:picMk id="10" creationId="{A05DC4D9-33EF-2310-AB53-48AD6C104844}"/>
          </ac:picMkLst>
        </pc:picChg>
        <pc:picChg chg="add del mod">
          <ac:chgData name="RITA NKEZI" userId="1aae397a8d29d979" providerId="LiveId" clId="{4ABF5846-8E12-4E57-AAE1-1BBCAD842544}" dt="2023-11-18T20:14:19.534" v="163"/>
          <ac:picMkLst>
            <pc:docMk/>
            <pc:sldMk cId="3151285591" sldId="258"/>
            <ac:picMk id="10" creationId="{AA04BA3B-5DDF-55B2-2751-033584D4CB9F}"/>
          </ac:picMkLst>
        </pc:picChg>
        <pc:picChg chg="add del mod ord">
          <ac:chgData name="RITA NKEZI" userId="1aae397a8d29d979" providerId="LiveId" clId="{4ABF5846-8E12-4E57-AAE1-1BBCAD842544}" dt="2023-11-18T20:15:01.094" v="164"/>
          <ac:picMkLst>
            <pc:docMk/>
            <pc:sldMk cId="3151285591" sldId="258"/>
            <ac:picMk id="13" creationId="{7725BAED-D02F-9C14-2A83-81E614FB0212}"/>
          </ac:picMkLst>
        </pc:picChg>
        <pc:picChg chg="add del mod">
          <ac:chgData name="RITA NKEZI" userId="1aae397a8d29d979" providerId="LiveId" clId="{4ABF5846-8E12-4E57-AAE1-1BBCAD842544}" dt="2023-11-18T20:16:09.308" v="166"/>
          <ac:picMkLst>
            <pc:docMk/>
            <pc:sldMk cId="3151285591" sldId="258"/>
            <ac:picMk id="14" creationId="{72D9D2A1-FCA2-2F0E-AB40-82D9F04CC276}"/>
          </ac:picMkLst>
        </pc:picChg>
        <pc:picChg chg="add del mod ord">
          <ac:chgData name="RITA NKEZI" userId="1aae397a8d29d979" providerId="LiveId" clId="{4ABF5846-8E12-4E57-AAE1-1BBCAD842544}" dt="2023-11-11T23:27:18.326" v="15"/>
          <ac:picMkLst>
            <pc:docMk/>
            <pc:sldMk cId="3151285591" sldId="258"/>
            <ac:picMk id="14" creationId="{CA20D656-877E-CFED-5F1F-8BFB17DF16D1}"/>
          </ac:picMkLst>
        </pc:picChg>
        <pc:picChg chg="add del mod">
          <ac:chgData name="RITA NKEZI" userId="1aae397a8d29d979" providerId="LiveId" clId="{4ABF5846-8E12-4E57-AAE1-1BBCAD842544}" dt="2023-11-11T23:36:49.891" v="17"/>
          <ac:picMkLst>
            <pc:docMk/>
            <pc:sldMk cId="3151285591" sldId="258"/>
            <ac:picMk id="15" creationId="{C928DAF4-7BD3-E9E2-B80D-A8529CE7E752}"/>
          </ac:picMkLst>
        </pc:picChg>
        <pc:picChg chg="add del mod ord">
          <ac:chgData name="RITA NKEZI" userId="1aae397a8d29d979" providerId="LiveId" clId="{4ABF5846-8E12-4E57-AAE1-1BBCAD842544}" dt="2023-11-18T20:16:36.880" v="167"/>
          <ac:picMkLst>
            <pc:docMk/>
            <pc:sldMk cId="3151285591" sldId="258"/>
            <ac:picMk id="18" creationId="{1E35DE02-8913-F4DB-B356-B4455A76BFEB}"/>
          </ac:picMkLst>
        </pc:picChg>
        <pc:picChg chg="add del mod ord">
          <ac:chgData name="RITA NKEZI" userId="1aae397a8d29d979" providerId="LiveId" clId="{4ABF5846-8E12-4E57-AAE1-1BBCAD842544}" dt="2023-11-11T23:37:10.278" v="18"/>
          <ac:picMkLst>
            <pc:docMk/>
            <pc:sldMk cId="3151285591" sldId="258"/>
            <ac:picMk id="19" creationId="{304B3960-8A3B-3AFF-D9F0-285F123B5F7D}"/>
          </ac:picMkLst>
        </pc:picChg>
        <pc:picChg chg="add del mod">
          <ac:chgData name="RITA NKEZI" userId="1aae397a8d29d979" providerId="LiveId" clId="{4ABF5846-8E12-4E57-AAE1-1BBCAD842544}" dt="2023-11-18T20:16:40.194" v="169"/>
          <ac:picMkLst>
            <pc:docMk/>
            <pc:sldMk cId="3151285591" sldId="258"/>
            <ac:picMk id="19" creationId="{A3B1A56E-7ED7-DE97-C3B5-0430BA2E83CB}"/>
          </ac:picMkLst>
        </pc:picChg>
        <pc:picChg chg="add del mod">
          <ac:chgData name="RITA NKEZI" userId="1aae397a8d29d979" providerId="LiveId" clId="{4ABF5846-8E12-4E57-AAE1-1BBCAD842544}" dt="2023-11-11T23:37:14.504" v="20"/>
          <ac:picMkLst>
            <pc:docMk/>
            <pc:sldMk cId="3151285591" sldId="258"/>
            <ac:picMk id="20" creationId="{4A80EDB5-0804-025F-3ACA-1732C7ADD37F}"/>
          </ac:picMkLst>
        </pc:picChg>
        <pc:picChg chg="add del mod ord">
          <ac:chgData name="RITA NKEZI" userId="1aae397a8d29d979" providerId="LiveId" clId="{4ABF5846-8E12-4E57-AAE1-1BBCAD842544}" dt="2023-11-18T20:16:57.842" v="170"/>
          <ac:picMkLst>
            <pc:docMk/>
            <pc:sldMk cId="3151285591" sldId="258"/>
            <ac:picMk id="22" creationId="{A1A1DE35-A318-B14F-2D8C-B04FDBDEF85B}"/>
          </ac:picMkLst>
        </pc:picChg>
        <pc:picChg chg="add del mod">
          <ac:chgData name="RITA NKEZI" userId="1aae397a8d29d979" providerId="LiveId" clId="{4ABF5846-8E12-4E57-AAE1-1BBCAD842544}" dt="2023-11-18T20:17:00.645" v="172"/>
          <ac:picMkLst>
            <pc:docMk/>
            <pc:sldMk cId="3151285591" sldId="258"/>
            <ac:picMk id="23" creationId="{6164BDA7-F85E-CEE9-3A54-50C61620153D}"/>
          </ac:picMkLst>
        </pc:picChg>
        <pc:picChg chg="add del mod ord">
          <ac:chgData name="RITA NKEZI" userId="1aae397a8d29d979" providerId="LiveId" clId="{4ABF5846-8E12-4E57-AAE1-1BBCAD842544}" dt="2023-11-11T23:38:02.041" v="21"/>
          <ac:picMkLst>
            <pc:docMk/>
            <pc:sldMk cId="3151285591" sldId="258"/>
            <ac:picMk id="23" creationId="{E3A56D66-A088-E1F6-EE19-F771B89A6C2D}"/>
          </ac:picMkLst>
        </pc:picChg>
        <pc:picChg chg="add del mod">
          <ac:chgData name="RITA NKEZI" userId="1aae397a8d29d979" providerId="LiveId" clId="{4ABF5846-8E12-4E57-AAE1-1BBCAD842544}" dt="2023-11-12T00:26:24.147" v="52"/>
          <ac:picMkLst>
            <pc:docMk/>
            <pc:sldMk cId="3151285591" sldId="258"/>
            <ac:picMk id="24" creationId="{E43DDB32-87D6-2138-28E8-D9E45A19B346}"/>
          </ac:picMkLst>
        </pc:picChg>
        <pc:picChg chg="add del mod ord">
          <ac:chgData name="RITA NKEZI" userId="1aae397a8d29d979" providerId="LiveId" clId="{4ABF5846-8E12-4E57-AAE1-1BBCAD842544}" dt="2023-11-18T20:17:35.347" v="173"/>
          <ac:picMkLst>
            <pc:docMk/>
            <pc:sldMk cId="3151285591" sldId="258"/>
            <ac:picMk id="26" creationId="{B961311F-F8F7-EE89-3AA8-1B0FEA47A84B}"/>
          </ac:picMkLst>
        </pc:picChg>
        <pc:picChg chg="add mod">
          <ac:chgData name="RITA NKEZI" userId="1aae397a8d29d979" providerId="LiveId" clId="{4ABF5846-8E12-4E57-AAE1-1BBCAD842544}" dt="2023-11-18T20:17:35.347" v="173"/>
          <ac:picMkLst>
            <pc:docMk/>
            <pc:sldMk cId="3151285591" sldId="258"/>
            <ac:picMk id="27" creationId="{0B0E7F4C-B8BD-433F-266B-774A4F6EF837}"/>
          </ac:picMkLst>
        </pc:picChg>
        <pc:picChg chg="add del mod ord">
          <ac:chgData name="RITA NKEZI" userId="1aae397a8d29d979" providerId="LiveId" clId="{4ABF5846-8E12-4E57-AAE1-1BBCAD842544}" dt="2023-11-12T00:27:27.759" v="53"/>
          <ac:picMkLst>
            <pc:docMk/>
            <pc:sldMk cId="3151285591" sldId="258"/>
            <ac:picMk id="40" creationId="{1AACBF4C-1CE3-3394-29E1-E9C451C08BC5}"/>
          </ac:picMkLst>
        </pc:picChg>
        <pc:picChg chg="add del mod">
          <ac:chgData name="RITA NKEZI" userId="1aae397a8d29d979" providerId="LiveId" clId="{4ABF5846-8E12-4E57-AAE1-1BBCAD842544}" dt="2023-11-12T00:28:36.893" v="55"/>
          <ac:picMkLst>
            <pc:docMk/>
            <pc:sldMk cId="3151285591" sldId="258"/>
            <ac:picMk id="41" creationId="{AB25C962-950B-09D7-7A9C-22996EA722C1}"/>
          </ac:picMkLst>
        </pc:picChg>
        <pc:picChg chg="add del mod ord">
          <ac:chgData name="RITA NKEZI" userId="1aae397a8d29d979" providerId="LiveId" clId="{4ABF5846-8E12-4E57-AAE1-1BBCAD842544}" dt="2023-11-12T00:29:20.851" v="56"/>
          <ac:picMkLst>
            <pc:docMk/>
            <pc:sldMk cId="3151285591" sldId="258"/>
            <ac:picMk id="47" creationId="{7AA76678-AEAE-1FF5-B2E1-7D436681A0BB}"/>
          </ac:picMkLst>
        </pc:picChg>
        <pc:picChg chg="add del mod">
          <ac:chgData name="RITA NKEZI" userId="1aae397a8d29d979" providerId="LiveId" clId="{4ABF5846-8E12-4E57-AAE1-1BBCAD842544}" dt="2023-11-12T00:30:20.628" v="58"/>
          <ac:picMkLst>
            <pc:docMk/>
            <pc:sldMk cId="3151285591" sldId="258"/>
            <ac:picMk id="48" creationId="{B4EF386F-ECFF-2745-83C6-908D3153C1FB}"/>
          </ac:picMkLst>
        </pc:picChg>
        <pc:picChg chg="add del mod ord">
          <ac:chgData name="RITA NKEZI" userId="1aae397a8d29d979" providerId="LiveId" clId="{4ABF5846-8E12-4E57-AAE1-1BBCAD842544}" dt="2023-11-12T00:31:13.895" v="59"/>
          <ac:picMkLst>
            <pc:docMk/>
            <pc:sldMk cId="3151285591" sldId="258"/>
            <ac:picMk id="52" creationId="{0E66436C-8DA2-9E06-EBC0-05266E908FFF}"/>
          </ac:picMkLst>
        </pc:picChg>
        <pc:picChg chg="add del mod">
          <ac:chgData name="RITA NKEZI" userId="1aae397a8d29d979" providerId="LiveId" clId="{4ABF5846-8E12-4E57-AAE1-1BBCAD842544}" dt="2023-11-18T17:23:43.081" v="122"/>
          <ac:picMkLst>
            <pc:docMk/>
            <pc:sldMk cId="3151285591" sldId="258"/>
            <ac:picMk id="53" creationId="{4122AC1E-38FE-A3DD-D91A-4245EEEB2049}"/>
          </ac:picMkLst>
        </pc:picChg>
      </pc:sldChg>
      <pc:sldChg chg="addSp delSp modSp mod modTransition modAnim">
        <pc:chgData name="RITA NKEZI" userId="1aae397a8d29d979" providerId="LiveId" clId="{4ABF5846-8E12-4E57-AAE1-1BBCAD842544}" dt="2023-11-19T04:50:46.753" v="313" actId="33524"/>
        <pc:sldMkLst>
          <pc:docMk/>
          <pc:sldMk cId="4253623149" sldId="259"/>
        </pc:sldMkLst>
        <pc:spChg chg="mod">
          <ac:chgData name="RITA NKEZI" userId="1aae397a8d29d979" providerId="LiveId" clId="{4ABF5846-8E12-4E57-AAE1-1BBCAD842544}" dt="2023-11-19T04:50:46.753" v="313" actId="33524"/>
          <ac:spMkLst>
            <pc:docMk/>
            <pc:sldMk cId="4253623149" sldId="259"/>
            <ac:spMk id="3" creationId="{00000000-0000-0000-0000-000000000000}"/>
          </ac:spMkLst>
        </pc:spChg>
        <pc:picChg chg="mod">
          <ac:chgData name="RITA NKEZI" userId="1aae397a8d29d979" providerId="LiveId" clId="{4ABF5846-8E12-4E57-AAE1-1BBCAD842544}" dt="2023-11-12T22:03:20.453" v="117" actId="1076"/>
          <ac:picMkLst>
            <pc:docMk/>
            <pc:sldMk cId="4253623149" sldId="259"/>
            <ac:picMk id="4" creationId="{00000000-0000-0000-0000-000000000000}"/>
          </ac:picMkLst>
        </pc:picChg>
        <pc:picChg chg="add del mod ord">
          <ac:chgData name="RITA NKEZI" userId="1aae397a8d29d979" providerId="LiveId" clId="{4ABF5846-8E12-4E57-AAE1-1BBCAD842544}" dt="2023-11-18T20:19:31.425" v="174"/>
          <ac:picMkLst>
            <pc:docMk/>
            <pc:sldMk cId="4253623149" sldId="259"/>
            <ac:picMk id="6" creationId="{9E37F3C8-C27F-5115-7346-ED8F5BDE0AC7}"/>
          </ac:picMkLst>
        </pc:picChg>
        <pc:picChg chg="add del mod">
          <ac:chgData name="RITA NKEZI" userId="1aae397a8d29d979" providerId="LiveId" clId="{4ABF5846-8E12-4E57-AAE1-1BBCAD842544}" dt="2023-11-18T20:19:50.735" v="176"/>
          <ac:picMkLst>
            <pc:docMk/>
            <pc:sldMk cId="4253623149" sldId="259"/>
            <ac:picMk id="7" creationId="{8FB184F2-7300-6388-C146-4E6F165100FB}"/>
          </ac:picMkLst>
        </pc:picChg>
        <pc:picChg chg="add del mod ord">
          <ac:chgData name="RITA NKEZI" userId="1aae397a8d29d979" providerId="LiveId" clId="{4ABF5846-8E12-4E57-AAE1-1BBCAD842544}" dt="2023-11-18T20:20:03.427" v="177"/>
          <ac:picMkLst>
            <pc:docMk/>
            <pc:sldMk cId="4253623149" sldId="259"/>
            <ac:picMk id="10" creationId="{84E18C1A-BEAA-097B-E4B1-0C92F5C5075C}"/>
          </ac:picMkLst>
        </pc:picChg>
        <pc:picChg chg="add del mod">
          <ac:chgData name="RITA NKEZI" userId="1aae397a8d29d979" providerId="LiveId" clId="{4ABF5846-8E12-4E57-AAE1-1BBCAD842544}" dt="2023-11-18T20:20:31.745" v="179"/>
          <ac:picMkLst>
            <pc:docMk/>
            <pc:sldMk cId="4253623149" sldId="259"/>
            <ac:picMk id="11" creationId="{4289A531-1E6A-D6D7-6CCB-10C3725EFF30}"/>
          </ac:picMkLst>
        </pc:picChg>
        <pc:picChg chg="add del mod ord">
          <ac:chgData name="RITA NKEZI" userId="1aae397a8d29d979" providerId="LiveId" clId="{4ABF5846-8E12-4E57-AAE1-1BBCAD842544}" dt="2023-11-18T20:20:59.658" v="180"/>
          <ac:picMkLst>
            <pc:docMk/>
            <pc:sldMk cId="4253623149" sldId="259"/>
            <ac:picMk id="14" creationId="{E5B5E6DF-1DC8-C149-910A-B7A4E3ECE6A8}"/>
          </ac:picMkLst>
        </pc:picChg>
        <pc:picChg chg="add del mod">
          <ac:chgData name="RITA NKEZI" userId="1aae397a8d29d979" providerId="LiveId" clId="{4ABF5846-8E12-4E57-AAE1-1BBCAD842544}" dt="2023-11-18T20:21:07.329" v="182"/>
          <ac:picMkLst>
            <pc:docMk/>
            <pc:sldMk cId="4253623149" sldId="259"/>
            <ac:picMk id="15" creationId="{AB7A97D0-85B1-086B-D2AA-109523F0C8EF}"/>
          </ac:picMkLst>
        </pc:picChg>
        <pc:picChg chg="add del mod">
          <ac:chgData name="RITA NKEZI" userId="1aae397a8d29d979" providerId="LiveId" clId="{4ABF5846-8E12-4E57-AAE1-1BBCAD842544}" dt="2023-11-12T00:35:35.039" v="62"/>
          <ac:picMkLst>
            <pc:docMk/>
            <pc:sldMk cId="4253623149" sldId="259"/>
            <ac:picMk id="17" creationId="{799C1A66-8331-0CE3-46A8-254CF8313F99}"/>
          </ac:picMkLst>
        </pc:picChg>
        <pc:picChg chg="add del mod ord">
          <ac:chgData name="RITA NKEZI" userId="1aae397a8d29d979" providerId="LiveId" clId="{4ABF5846-8E12-4E57-AAE1-1BBCAD842544}" dt="2023-11-18T20:21:46.406" v="183"/>
          <ac:picMkLst>
            <pc:docMk/>
            <pc:sldMk cId="4253623149" sldId="259"/>
            <ac:picMk id="18" creationId="{6397731E-814F-86D2-17C5-65580EECA7FF}"/>
          </ac:picMkLst>
        </pc:picChg>
        <pc:picChg chg="add del mod">
          <ac:chgData name="RITA NKEZI" userId="1aae397a8d29d979" providerId="LiveId" clId="{4ABF5846-8E12-4E57-AAE1-1BBCAD842544}" dt="2023-11-18T20:22:41.786" v="185"/>
          <ac:picMkLst>
            <pc:docMk/>
            <pc:sldMk cId="4253623149" sldId="259"/>
            <ac:picMk id="19" creationId="{88552B4E-AAE0-5C65-4870-A1D549890E75}"/>
          </ac:picMkLst>
        </pc:picChg>
        <pc:picChg chg="add del mod ord">
          <ac:chgData name="RITA NKEZI" userId="1aae397a8d29d979" providerId="LiveId" clId="{4ABF5846-8E12-4E57-AAE1-1BBCAD842544}" dt="2023-11-12T00:36:22.141" v="63"/>
          <ac:picMkLst>
            <pc:docMk/>
            <pc:sldMk cId="4253623149" sldId="259"/>
            <ac:picMk id="20" creationId="{5ABB67FB-38F6-FBEE-B32E-C76AC2699EDC}"/>
          </ac:picMkLst>
        </pc:picChg>
        <pc:picChg chg="add del mod">
          <ac:chgData name="RITA NKEZI" userId="1aae397a8d29d979" providerId="LiveId" clId="{4ABF5846-8E12-4E57-AAE1-1BBCAD842544}" dt="2023-11-12T00:38:35.136" v="65"/>
          <ac:picMkLst>
            <pc:docMk/>
            <pc:sldMk cId="4253623149" sldId="259"/>
            <ac:picMk id="21" creationId="{B1E0FAE3-88B4-3B07-F5D9-4BD7F8DEAE83}"/>
          </ac:picMkLst>
        </pc:picChg>
        <pc:picChg chg="add del mod ord">
          <ac:chgData name="RITA NKEZI" userId="1aae397a8d29d979" providerId="LiveId" clId="{4ABF5846-8E12-4E57-AAE1-1BBCAD842544}" dt="2023-11-18T20:23:20.342" v="186"/>
          <ac:picMkLst>
            <pc:docMk/>
            <pc:sldMk cId="4253623149" sldId="259"/>
            <ac:picMk id="23" creationId="{3AF886B4-A396-C19E-9771-688304E77625}"/>
          </ac:picMkLst>
        </pc:picChg>
        <pc:picChg chg="add del mod">
          <ac:chgData name="RITA NKEZI" userId="1aae397a8d29d979" providerId="LiveId" clId="{4ABF5846-8E12-4E57-AAE1-1BBCAD842544}" dt="2023-11-18T20:24:16.873" v="188"/>
          <ac:picMkLst>
            <pc:docMk/>
            <pc:sldMk cId="4253623149" sldId="259"/>
            <ac:picMk id="24" creationId="{3CB126FA-CC6C-4BAF-9444-EC3E9DF68013}"/>
          </ac:picMkLst>
        </pc:picChg>
        <pc:picChg chg="add del mod ord">
          <ac:chgData name="RITA NKEZI" userId="1aae397a8d29d979" providerId="LiveId" clId="{4ABF5846-8E12-4E57-AAE1-1BBCAD842544}" dt="2023-11-12T00:39:18.547" v="66"/>
          <ac:picMkLst>
            <pc:docMk/>
            <pc:sldMk cId="4253623149" sldId="259"/>
            <ac:picMk id="26" creationId="{FA8A76A7-9F30-F392-060F-7DC96D9AD17E}"/>
          </ac:picMkLst>
        </pc:picChg>
        <pc:picChg chg="add del mod">
          <ac:chgData name="RITA NKEZI" userId="1aae397a8d29d979" providerId="LiveId" clId="{4ABF5846-8E12-4E57-AAE1-1BBCAD842544}" dt="2023-11-12T00:40:56.578" v="68"/>
          <ac:picMkLst>
            <pc:docMk/>
            <pc:sldMk cId="4253623149" sldId="259"/>
            <ac:picMk id="27" creationId="{C16D6A97-7ED9-98FD-990F-D2945D195A54}"/>
          </ac:picMkLst>
        </pc:picChg>
        <pc:picChg chg="add del mod ord">
          <ac:chgData name="RITA NKEZI" userId="1aae397a8d29d979" providerId="LiveId" clId="{4ABF5846-8E12-4E57-AAE1-1BBCAD842544}" dt="2023-11-18T20:24:51.618" v="189"/>
          <ac:picMkLst>
            <pc:docMk/>
            <pc:sldMk cId="4253623149" sldId="259"/>
            <ac:picMk id="28" creationId="{B005B5CC-DEF1-FD1D-DE84-72D5C82FE14E}"/>
          </ac:picMkLst>
        </pc:picChg>
        <pc:picChg chg="add mod">
          <ac:chgData name="RITA NKEZI" userId="1aae397a8d29d979" providerId="LiveId" clId="{4ABF5846-8E12-4E57-AAE1-1BBCAD842544}" dt="2023-11-18T20:24:51.618" v="189"/>
          <ac:picMkLst>
            <pc:docMk/>
            <pc:sldMk cId="4253623149" sldId="259"/>
            <ac:picMk id="29" creationId="{4118618B-0574-E319-17DE-5B1F35581E77}"/>
          </ac:picMkLst>
        </pc:picChg>
        <pc:picChg chg="add del mod ord">
          <ac:chgData name="RITA NKEZI" userId="1aae397a8d29d979" providerId="LiveId" clId="{4ABF5846-8E12-4E57-AAE1-1BBCAD842544}" dt="2023-11-12T00:41:45.969" v="69"/>
          <ac:picMkLst>
            <pc:docMk/>
            <pc:sldMk cId="4253623149" sldId="259"/>
            <ac:picMk id="32" creationId="{1DA496A3-1414-B6EF-EDC1-5D23B67318ED}"/>
          </ac:picMkLst>
        </pc:picChg>
        <pc:picChg chg="add del mod">
          <ac:chgData name="RITA NKEZI" userId="1aae397a8d29d979" providerId="LiveId" clId="{4ABF5846-8E12-4E57-AAE1-1BBCAD842544}" dt="2023-11-12T00:44:01.301" v="71"/>
          <ac:picMkLst>
            <pc:docMk/>
            <pc:sldMk cId="4253623149" sldId="259"/>
            <ac:picMk id="33" creationId="{1CC8573E-2DDD-B9E0-6744-D489859AE0D5}"/>
          </ac:picMkLst>
        </pc:picChg>
        <pc:picChg chg="add del mod ord">
          <ac:chgData name="RITA NKEZI" userId="1aae397a8d29d979" providerId="LiveId" clId="{4ABF5846-8E12-4E57-AAE1-1BBCAD842544}" dt="2023-11-12T00:44:50.029" v="72"/>
          <ac:picMkLst>
            <pc:docMk/>
            <pc:sldMk cId="4253623149" sldId="259"/>
            <ac:picMk id="38" creationId="{240DB8A3-E034-CF8A-A206-9506A4508763}"/>
          </ac:picMkLst>
        </pc:picChg>
        <pc:picChg chg="add del mod">
          <ac:chgData name="RITA NKEZI" userId="1aae397a8d29d979" providerId="LiveId" clId="{4ABF5846-8E12-4E57-AAE1-1BBCAD842544}" dt="2023-11-12T00:44:56.415" v="74"/>
          <ac:picMkLst>
            <pc:docMk/>
            <pc:sldMk cId="4253623149" sldId="259"/>
            <ac:picMk id="39" creationId="{A5CD6F5E-22DC-20B2-EF7B-0AAF2C81CF65}"/>
          </ac:picMkLst>
        </pc:picChg>
        <pc:picChg chg="add del mod ord">
          <ac:chgData name="RITA NKEZI" userId="1aae397a8d29d979" providerId="LiveId" clId="{4ABF5846-8E12-4E57-AAE1-1BBCAD842544}" dt="2023-11-12T00:45:26.188" v="75"/>
          <ac:picMkLst>
            <pc:docMk/>
            <pc:sldMk cId="4253623149" sldId="259"/>
            <ac:picMk id="42" creationId="{902A90DB-EF91-6DED-836A-9F8076BDF12E}"/>
          </ac:picMkLst>
        </pc:picChg>
        <pc:picChg chg="add del mod">
          <ac:chgData name="RITA NKEZI" userId="1aae397a8d29d979" providerId="LiveId" clId="{4ABF5846-8E12-4E57-AAE1-1BBCAD842544}" dt="2023-11-12T00:45:29.259" v="77"/>
          <ac:picMkLst>
            <pc:docMk/>
            <pc:sldMk cId="4253623149" sldId="259"/>
            <ac:picMk id="43" creationId="{4462F936-AA56-5E38-4A2A-88E9174CDCDB}"/>
          </ac:picMkLst>
        </pc:picChg>
        <pc:picChg chg="add del mod ord">
          <ac:chgData name="RITA NKEZI" userId="1aae397a8d29d979" providerId="LiveId" clId="{4ABF5846-8E12-4E57-AAE1-1BBCAD842544}" dt="2023-11-12T00:45:43.460" v="78"/>
          <ac:picMkLst>
            <pc:docMk/>
            <pc:sldMk cId="4253623149" sldId="259"/>
            <ac:picMk id="46" creationId="{A0C8FCB8-A259-954F-D488-1D0B084A8A73}"/>
          </ac:picMkLst>
        </pc:picChg>
        <pc:picChg chg="add del mod">
          <ac:chgData name="RITA NKEZI" userId="1aae397a8d29d979" providerId="LiveId" clId="{4ABF5846-8E12-4E57-AAE1-1BBCAD842544}" dt="2023-11-12T00:47:38.563" v="80"/>
          <ac:picMkLst>
            <pc:docMk/>
            <pc:sldMk cId="4253623149" sldId="259"/>
            <ac:picMk id="47" creationId="{C3B13B23-AE30-D6D3-046B-66D5C2A7D9DC}"/>
          </ac:picMkLst>
        </pc:picChg>
        <pc:picChg chg="add del mod ord">
          <ac:chgData name="RITA NKEZI" userId="1aae397a8d29d979" providerId="LiveId" clId="{4ABF5846-8E12-4E57-AAE1-1BBCAD842544}" dt="2023-11-12T00:48:16.071" v="81"/>
          <ac:picMkLst>
            <pc:docMk/>
            <pc:sldMk cId="4253623149" sldId="259"/>
            <ac:picMk id="50" creationId="{221F5418-158B-78CC-A963-DACE336B6C0C}"/>
          </ac:picMkLst>
        </pc:picChg>
        <pc:picChg chg="add del mod">
          <ac:chgData name="RITA NKEZI" userId="1aae397a8d29d979" providerId="LiveId" clId="{4ABF5846-8E12-4E57-AAE1-1BBCAD842544}" dt="2023-11-12T00:48:20.928" v="83"/>
          <ac:picMkLst>
            <pc:docMk/>
            <pc:sldMk cId="4253623149" sldId="259"/>
            <ac:picMk id="51" creationId="{2ADED23B-E6EE-9DE5-DBAC-62F60DB6C60C}"/>
          </ac:picMkLst>
        </pc:picChg>
        <pc:picChg chg="add del mod ord">
          <ac:chgData name="RITA NKEZI" userId="1aae397a8d29d979" providerId="LiveId" clId="{4ABF5846-8E12-4E57-AAE1-1BBCAD842544}" dt="2023-11-12T00:49:05.120" v="84"/>
          <ac:picMkLst>
            <pc:docMk/>
            <pc:sldMk cId="4253623149" sldId="259"/>
            <ac:picMk id="54" creationId="{779D3059-D565-EBE6-CB8E-6607ED73AE84}"/>
          </ac:picMkLst>
        </pc:picChg>
        <pc:picChg chg="add del mod">
          <ac:chgData name="RITA NKEZI" userId="1aae397a8d29d979" providerId="LiveId" clId="{4ABF5846-8E12-4E57-AAE1-1BBCAD842544}" dt="2023-11-12T00:49:41.023" v="86"/>
          <ac:picMkLst>
            <pc:docMk/>
            <pc:sldMk cId="4253623149" sldId="259"/>
            <ac:picMk id="55" creationId="{E1C3A75C-A349-E961-19B2-3DB9B94771AD}"/>
          </ac:picMkLst>
        </pc:picChg>
        <pc:picChg chg="add del mod ord">
          <ac:chgData name="RITA NKEZI" userId="1aae397a8d29d979" providerId="LiveId" clId="{4ABF5846-8E12-4E57-AAE1-1BBCAD842544}" dt="2023-11-12T00:50:15.328" v="87"/>
          <ac:picMkLst>
            <pc:docMk/>
            <pc:sldMk cId="4253623149" sldId="259"/>
            <ac:picMk id="58" creationId="{D0986D3C-792F-19FE-2546-E38D1427C462}"/>
          </ac:picMkLst>
        </pc:picChg>
        <pc:picChg chg="add del mod">
          <ac:chgData name="RITA NKEZI" userId="1aae397a8d29d979" providerId="LiveId" clId="{4ABF5846-8E12-4E57-AAE1-1BBCAD842544}" dt="2023-11-12T00:50:20.635" v="89"/>
          <ac:picMkLst>
            <pc:docMk/>
            <pc:sldMk cId="4253623149" sldId="259"/>
            <ac:picMk id="59" creationId="{1D50BF40-C500-B68D-0A65-AB37B43B8AF7}"/>
          </ac:picMkLst>
        </pc:picChg>
        <pc:picChg chg="add del mod ord">
          <ac:chgData name="RITA NKEZI" userId="1aae397a8d29d979" providerId="LiveId" clId="{4ABF5846-8E12-4E57-AAE1-1BBCAD842544}" dt="2023-11-12T00:50:30.130" v="90"/>
          <ac:picMkLst>
            <pc:docMk/>
            <pc:sldMk cId="4253623149" sldId="259"/>
            <ac:picMk id="62" creationId="{9F8D61DA-B409-A3FD-43E4-E5349090FFFE}"/>
          </ac:picMkLst>
        </pc:picChg>
        <pc:picChg chg="add del mod">
          <ac:chgData name="RITA NKEZI" userId="1aae397a8d29d979" providerId="LiveId" clId="{4ABF5846-8E12-4E57-AAE1-1BBCAD842544}" dt="2023-11-12T00:50:32.768" v="92"/>
          <ac:picMkLst>
            <pc:docMk/>
            <pc:sldMk cId="4253623149" sldId="259"/>
            <ac:picMk id="63" creationId="{EBD12DED-0657-A30F-81A2-8A27DF624F3B}"/>
          </ac:picMkLst>
        </pc:picChg>
        <pc:picChg chg="add del mod ord">
          <ac:chgData name="RITA NKEZI" userId="1aae397a8d29d979" providerId="LiveId" clId="{4ABF5846-8E12-4E57-AAE1-1BBCAD842544}" dt="2023-11-12T00:51:20.716" v="93"/>
          <ac:picMkLst>
            <pc:docMk/>
            <pc:sldMk cId="4253623149" sldId="259"/>
            <ac:picMk id="66" creationId="{BB263A13-62DC-2AC5-F08A-F459D8A9DF2E}"/>
          </ac:picMkLst>
        </pc:picChg>
        <pc:picChg chg="add del mod">
          <ac:chgData name="RITA NKEZI" userId="1aae397a8d29d979" providerId="LiveId" clId="{4ABF5846-8E12-4E57-AAE1-1BBCAD842544}" dt="2023-11-12T00:51:26.641" v="95"/>
          <ac:picMkLst>
            <pc:docMk/>
            <pc:sldMk cId="4253623149" sldId="259"/>
            <ac:picMk id="67" creationId="{60EAA162-3779-8584-02CE-7A3E6326B2D0}"/>
          </ac:picMkLst>
        </pc:picChg>
        <pc:picChg chg="add del mod ord">
          <ac:chgData name="RITA NKEZI" userId="1aae397a8d29d979" providerId="LiveId" clId="{4ABF5846-8E12-4E57-AAE1-1BBCAD842544}" dt="2023-11-12T00:51:58.975" v="96"/>
          <ac:picMkLst>
            <pc:docMk/>
            <pc:sldMk cId="4253623149" sldId="259"/>
            <ac:picMk id="70" creationId="{BE9E9D3A-B962-1BFD-E0B8-A17BA3776165}"/>
          </ac:picMkLst>
        </pc:picChg>
        <pc:picChg chg="add del mod">
          <ac:chgData name="RITA NKEZI" userId="1aae397a8d29d979" providerId="LiveId" clId="{4ABF5846-8E12-4E57-AAE1-1BBCAD842544}" dt="2023-11-12T00:52:04.932" v="98"/>
          <ac:picMkLst>
            <pc:docMk/>
            <pc:sldMk cId="4253623149" sldId="259"/>
            <ac:picMk id="71" creationId="{5D255FF4-476E-2728-BF20-41CF7397C02A}"/>
          </ac:picMkLst>
        </pc:picChg>
        <pc:picChg chg="add del mod ord">
          <ac:chgData name="RITA NKEZI" userId="1aae397a8d29d979" providerId="LiveId" clId="{4ABF5846-8E12-4E57-AAE1-1BBCAD842544}" dt="2023-11-12T00:52:36.495" v="99"/>
          <ac:picMkLst>
            <pc:docMk/>
            <pc:sldMk cId="4253623149" sldId="259"/>
            <ac:picMk id="74" creationId="{42129F11-086A-38A9-7324-6039AA382066}"/>
          </ac:picMkLst>
        </pc:picChg>
        <pc:picChg chg="add del mod">
          <ac:chgData name="RITA NKEZI" userId="1aae397a8d29d979" providerId="LiveId" clId="{4ABF5846-8E12-4E57-AAE1-1BBCAD842544}" dt="2023-11-12T00:52:39.381" v="101"/>
          <ac:picMkLst>
            <pc:docMk/>
            <pc:sldMk cId="4253623149" sldId="259"/>
            <ac:picMk id="75" creationId="{40919B12-D116-B66A-B9DB-E077D202EC8F}"/>
          </ac:picMkLst>
        </pc:picChg>
        <pc:picChg chg="add del mod ord">
          <ac:chgData name="RITA NKEZI" userId="1aae397a8d29d979" providerId="LiveId" clId="{4ABF5846-8E12-4E57-AAE1-1BBCAD842544}" dt="2023-11-12T00:53:10.125" v="102"/>
          <ac:picMkLst>
            <pc:docMk/>
            <pc:sldMk cId="4253623149" sldId="259"/>
            <ac:picMk id="78" creationId="{EEA80FF3-B347-26BC-0C1A-9CA54ED9834E}"/>
          </ac:picMkLst>
        </pc:picChg>
        <pc:picChg chg="add del mod">
          <ac:chgData name="RITA NKEZI" userId="1aae397a8d29d979" providerId="LiveId" clId="{4ABF5846-8E12-4E57-AAE1-1BBCAD842544}" dt="2023-11-12T00:53:39.751" v="104"/>
          <ac:picMkLst>
            <pc:docMk/>
            <pc:sldMk cId="4253623149" sldId="259"/>
            <ac:picMk id="79" creationId="{9650A79D-ADB6-FCA3-B651-FF272B501393}"/>
          </ac:picMkLst>
        </pc:picChg>
        <pc:picChg chg="add del mod ord">
          <ac:chgData name="RITA NKEZI" userId="1aae397a8d29d979" providerId="LiveId" clId="{4ABF5846-8E12-4E57-AAE1-1BBCAD842544}" dt="2023-11-12T00:54:16.263" v="105"/>
          <ac:picMkLst>
            <pc:docMk/>
            <pc:sldMk cId="4253623149" sldId="259"/>
            <ac:picMk id="82" creationId="{69AF807C-EF62-7724-1A4F-4537AF0A6026}"/>
          </ac:picMkLst>
        </pc:picChg>
        <pc:picChg chg="add del mod">
          <ac:chgData name="RITA NKEZI" userId="1aae397a8d29d979" providerId="LiveId" clId="{4ABF5846-8E12-4E57-AAE1-1BBCAD842544}" dt="2023-11-12T00:55:02.810" v="107"/>
          <ac:picMkLst>
            <pc:docMk/>
            <pc:sldMk cId="4253623149" sldId="259"/>
            <ac:picMk id="83" creationId="{5C4C0F96-73F8-B9CE-FF3F-CF09D91881F8}"/>
          </ac:picMkLst>
        </pc:picChg>
        <pc:picChg chg="add del mod ord">
          <ac:chgData name="RITA NKEZI" userId="1aae397a8d29d979" providerId="LiveId" clId="{4ABF5846-8E12-4E57-AAE1-1BBCAD842544}" dt="2023-11-12T00:55:07.062" v="108"/>
          <ac:picMkLst>
            <pc:docMk/>
            <pc:sldMk cId="4253623149" sldId="259"/>
            <ac:picMk id="86" creationId="{77F782A9-9333-1E81-327D-A0733F199CFD}"/>
          </ac:picMkLst>
        </pc:picChg>
        <pc:picChg chg="add del mod">
          <ac:chgData name="RITA NKEZI" userId="1aae397a8d29d979" providerId="LiveId" clId="{4ABF5846-8E12-4E57-AAE1-1BBCAD842544}" dt="2023-11-12T00:56:44.396" v="110"/>
          <ac:picMkLst>
            <pc:docMk/>
            <pc:sldMk cId="4253623149" sldId="259"/>
            <ac:picMk id="87" creationId="{E98F52DC-70D1-9B0E-4C46-372B17483A0A}"/>
          </ac:picMkLst>
        </pc:picChg>
        <pc:picChg chg="add del mod ord">
          <ac:chgData name="RITA NKEZI" userId="1aae397a8d29d979" providerId="LiveId" clId="{4ABF5846-8E12-4E57-AAE1-1BBCAD842544}" dt="2023-11-12T00:57:34.084" v="111"/>
          <ac:picMkLst>
            <pc:docMk/>
            <pc:sldMk cId="4253623149" sldId="259"/>
            <ac:picMk id="90" creationId="{166C4D82-7FF1-0DB6-ACB5-F61D3A9866E6}"/>
          </ac:picMkLst>
        </pc:picChg>
        <pc:picChg chg="add del mod">
          <ac:chgData name="RITA NKEZI" userId="1aae397a8d29d979" providerId="LiveId" clId="{4ABF5846-8E12-4E57-AAE1-1BBCAD842544}" dt="2023-11-18T17:23:43.081" v="122"/>
          <ac:picMkLst>
            <pc:docMk/>
            <pc:sldMk cId="4253623149" sldId="259"/>
            <ac:picMk id="91" creationId="{C3A4A2FB-74FF-FB3E-BD72-332D7F7D00BD}"/>
          </ac:picMkLst>
        </pc:picChg>
      </pc:sldChg>
      <pc:sldChg chg="addSp delSp modSp mod modTransition modAnim">
        <pc:chgData name="RITA NKEZI" userId="1aae397a8d29d979" providerId="LiveId" clId="{4ABF5846-8E12-4E57-AAE1-1BBCAD842544}" dt="2023-11-18T20:30:45.114" v="208"/>
        <pc:sldMkLst>
          <pc:docMk/>
          <pc:sldMk cId="3366922097" sldId="260"/>
        </pc:sldMkLst>
        <pc:picChg chg="add del mod">
          <ac:chgData name="RITA NKEZI" userId="1aae397a8d29d979" providerId="LiveId" clId="{4ABF5846-8E12-4E57-AAE1-1BBCAD842544}" dt="2023-11-18T20:26:45.300" v="192"/>
          <ac:picMkLst>
            <pc:docMk/>
            <pc:sldMk cId="3366922097" sldId="260"/>
            <ac:picMk id="12" creationId="{2F1DA928-5E36-1344-AE68-EA4B977A1D28}"/>
          </ac:picMkLst>
        </pc:picChg>
        <pc:picChg chg="add del mod ord">
          <ac:chgData name="RITA NKEZI" userId="1aae397a8d29d979" providerId="LiveId" clId="{4ABF5846-8E12-4E57-AAE1-1BBCAD842544}" dt="2023-11-18T20:26:52.933" v="193"/>
          <ac:picMkLst>
            <pc:docMk/>
            <pc:sldMk cId="3366922097" sldId="260"/>
            <ac:picMk id="15" creationId="{885A67CA-16DE-3F4F-4B72-CD291354D233}"/>
          </ac:picMkLst>
        </pc:picChg>
        <pc:picChg chg="add del mod">
          <ac:chgData name="RITA NKEZI" userId="1aae397a8d29d979" providerId="LiveId" clId="{4ABF5846-8E12-4E57-AAE1-1BBCAD842544}" dt="2023-11-18T20:26:56.210" v="195"/>
          <ac:picMkLst>
            <pc:docMk/>
            <pc:sldMk cId="3366922097" sldId="260"/>
            <ac:picMk id="16" creationId="{6A8C0683-A805-13B4-BED7-114A631917A4}"/>
          </ac:picMkLst>
        </pc:picChg>
        <pc:picChg chg="add del mod ord">
          <ac:chgData name="RITA NKEZI" userId="1aae397a8d29d979" providerId="LiveId" clId="{4ABF5846-8E12-4E57-AAE1-1BBCAD842544}" dt="2023-11-18T20:27:21.693" v="196"/>
          <ac:picMkLst>
            <pc:docMk/>
            <pc:sldMk cId="3366922097" sldId="260"/>
            <ac:picMk id="19" creationId="{CF60B768-BBB3-949E-807D-3F63250D91BE}"/>
          </ac:picMkLst>
        </pc:picChg>
        <pc:picChg chg="add del mod">
          <ac:chgData name="RITA NKEZI" userId="1aae397a8d29d979" providerId="LiveId" clId="{4ABF5846-8E12-4E57-AAE1-1BBCAD842544}" dt="2023-11-18T20:27:43.688" v="198"/>
          <ac:picMkLst>
            <pc:docMk/>
            <pc:sldMk cId="3366922097" sldId="260"/>
            <ac:picMk id="20" creationId="{77D04914-2854-DD2A-E8F2-4FC81897F37E}"/>
          </ac:picMkLst>
        </pc:picChg>
        <pc:picChg chg="add del mod ord">
          <ac:chgData name="RITA NKEZI" userId="1aae397a8d29d979" providerId="LiveId" clId="{4ABF5846-8E12-4E57-AAE1-1BBCAD842544}" dt="2023-11-18T20:27:52.745" v="199"/>
          <ac:picMkLst>
            <pc:docMk/>
            <pc:sldMk cId="3366922097" sldId="260"/>
            <ac:picMk id="23" creationId="{7A7C9849-FD3D-DF89-15C9-7AC97B5E9340}"/>
          </ac:picMkLst>
        </pc:picChg>
        <pc:picChg chg="add del mod">
          <ac:chgData name="RITA NKEZI" userId="1aae397a8d29d979" providerId="LiveId" clId="{4ABF5846-8E12-4E57-AAE1-1BBCAD842544}" dt="2023-11-18T20:27:58.555" v="201"/>
          <ac:picMkLst>
            <pc:docMk/>
            <pc:sldMk cId="3366922097" sldId="260"/>
            <ac:picMk id="24" creationId="{9E1D8E39-1441-F410-D316-67E44D7CFB1F}"/>
          </ac:picMkLst>
        </pc:picChg>
        <pc:picChg chg="add del mod ord">
          <ac:chgData name="RITA NKEZI" userId="1aae397a8d29d979" providerId="LiveId" clId="{4ABF5846-8E12-4E57-AAE1-1BBCAD842544}" dt="2023-11-18T20:28:31.490" v="202"/>
          <ac:picMkLst>
            <pc:docMk/>
            <pc:sldMk cId="3366922097" sldId="260"/>
            <ac:picMk id="27" creationId="{82384BE1-0E21-B48F-CCCA-292C86EC8FCB}"/>
          </ac:picMkLst>
        </pc:picChg>
        <pc:picChg chg="add del mod">
          <ac:chgData name="RITA NKEZI" userId="1aae397a8d29d979" providerId="LiveId" clId="{4ABF5846-8E12-4E57-AAE1-1BBCAD842544}" dt="2023-11-18T20:29:34.670" v="204"/>
          <ac:picMkLst>
            <pc:docMk/>
            <pc:sldMk cId="3366922097" sldId="260"/>
            <ac:picMk id="28" creationId="{25220636-BF07-D16C-4160-A2A7DA8EDE91}"/>
          </ac:picMkLst>
        </pc:picChg>
        <pc:picChg chg="add del mod ord">
          <ac:chgData name="RITA NKEZI" userId="1aae397a8d29d979" providerId="LiveId" clId="{4ABF5846-8E12-4E57-AAE1-1BBCAD842544}" dt="2023-11-18T20:30:10.377" v="205"/>
          <ac:picMkLst>
            <pc:docMk/>
            <pc:sldMk cId="3366922097" sldId="260"/>
            <ac:picMk id="32" creationId="{87552346-3B29-AE5F-D046-0460E3DCFD9D}"/>
          </ac:picMkLst>
        </pc:picChg>
        <pc:picChg chg="add del mod">
          <ac:chgData name="RITA NKEZI" userId="1aae397a8d29d979" providerId="LiveId" clId="{4ABF5846-8E12-4E57-AAE1-1BBCAD842544}" dt="2023-11-18T20:30:13.420" v="207"/>
          <ac:picMkLst>
            <pc:docMk/>
            <pc:sldMk cId="3366922097" sldId="260"/>
            <ac:picMk id="33" creationId="{16AC0752-B2E5-16BC-24B2-6469F418B0A3}"/>
          </ac:picMkLst>
        </pc:picChg>
        <pc:picChg chg="add del mod ord">
          <ac:chgData name="RITA NKEZI" userId="1aae397a8d29d979" providerId="LiveId" clId="{4ABF5846-8E12-4E57-AAE1-1BBCAD842544}" dt="2023-11-18T20:30:45.114" v="208"/>
          <ac:picMkLst>
            <pc:docMk/>
            <pc:sldMk cId="3366922097" sldId="260"/>
            <ac:picMk id="36" creationId="{54132A80-A259-E891-66FD-AFC6FF040A23}"/>
          </ac:picMkLst>
        </pc:picChg>
        <pc:picChg chg="add mod">
          <ac:chgData name="RITA NKEZI" userId="1aae397a8d29d979" providerId="LiveId" clId="{4ABF5846-8E12-4E57-AAE1-1BBCAD842544}" dt="2023-11-18T20:30:45.114" v="208"/>
          <ac:picMkLst>
            <pc:docMk/>
            <pc:sldMk cId="3366922097" sldId="260"/>
            <ac:picMk id="37" creationId="{984FAF3B-235A-5E35-AD10-0272A02DC826}"/>
          </ac:picMkLst>
        </pc:picChg>
      </pc:sldChg>
      <pc:sldChg chg="addSp delSp modSp mod modTransition modAnim">
        <pc:chgData name="RITA NKEZI" userId="1aae397a8d29d979" providerId="LiveId" clId="{4ABF5846-8E12-4E57-AAE1-1BBCAD842544}" dt="2023-11-18T20:33:09.910" v="212"/>
        <pc:sldMkLst>
          <pc:docMk/>
          <pc:sldMk cId="2091577325" sldId="261"/>
        </pc:sldMkLst>
        <pc:picChg chg="add del mod">
          <ac:chgData name="RITA NKEZI" userId="1aae397a8d29d979" providerId="LiveId" clId="{4ABF5846-8E12-4E57-AAE1-1BBCAD842544}" dt="2023-11-18T20:32:46.971" v="211"/>
          <ac:picMkLst>
            <pc:docMk/>
            <pc:sldMk cId="2091577325" sldId="261"/>
            <ac:picMk id="11" creationId="{A6B4FA0F-BDA8-59D6-517A-E25261225861}"/>
          </ac:picMkLst>
        </pc:picChg>
        <pc:picChg chg="add del mod ord">
          <ac:chgData name="RITA NKEZI" userId="1aae397a8d29d979" providerId="LiveId" clId="{4ABF5846-8E12-4E57-AAE1-1BBCAD842544}" dt="2023-11-18T20:33:09.910" v="212"/>
          <ac:picMkLst>
            <pc:docMk/>
            <pc:sldMk cId="2091577325" sldId="261"/>
            <ac:picMk id="14" creationId="{A4884CE1-109A-E6AB-48D7-9CFB4087AEBD}"/>
          </ac:picMkLst>
        </pc:picChg>
        <pc:picChg chg="add mod">
          <ac:chgData name="RITA NKEZI" userId="1aae397a8d29d979" providerId="LiveId" clId="{4ABF5846-8E12-4E57-AAE1-1BBCAD842544}" dt="2023-11-18T20:33:09.910" v="212"/>
          <ac:picMkLst>
            <pc:docMk/>
            <pc:sldMk cId="2091577325" sldId="261"/>
            <ac:picMk id="15" creationId="{398AB76F-D8E5-CF52-96C9-F85838D78691}"/>
          </ac:picMkLst>
        </pc:picChg>
      </pc:sldChg>
      <pc:sldChg chg="addSp modSp modTransition">
        <pc:chgData name="RITA NKEZI" userId="1aae397a8d29d979" providerId="LiveId" clId="{4ABF5846-8E12-4E57-AAE1-1BBCAD842544}" dt="2023-11-18T20:34:53.028" v="213"/>
        <pc:sldMkLst>
          <pc:docMk/>
          <pc:sldMk cId="711544785" sldId="262"/>
        </pc:sldMkLst>
        <pc:picChg chg="add mod">
          <ac:chgData name="RITA NKEZI" userId="1aae397a8d29d979" providerId="LiveId" clId="{4ABF5846-8E12-4E57-AAE1-1BBCAD842544}" dt="2023-11-18T20:34:53.028" v="213"/>
          <ac:picMkLst>
            <pc:docMk/>
            <pc:sldMk cId="711544785" sldId="262"/>
            <ac:picMk id="10" creationId="{84BF5E24-128F-2646-F1B6-8C7B45D75F02}"/>
          </ac:picMkLst>
        </pc:picChg>
      </pc:sldChg>
      <pc:sldChg chg="addSp delSp modSp mod modTransition modAnim">
        <pc:chgData name="RITA NKEZI" userId="1aae397a8d29d979" providerId="LiveId" clId="{4ABF5846-8E12-4E57-AAE1-1BBCAD842544}" dt="2023-11-18T20:37:50.307" v="223"/>
        <pc:sldMkLst>
          <pc:docMk/>
          <pc:sldMk cId="2702407371" sldId="263"/>
        </pc:sldMkLst>
        <pc:picChg chg="add del mod">
          <ac:chgData name="RITA NKEZI" userId="1aae397a8d29d979" providerId="LiveId" clId="{4ABF5846-8E12-4E57-AAE1-1BBCAD842544}" dt="2023-11-18T20:36:38.695" v="216"/>
          <ac:picMkLst>
            <pc:docMk/>
            <pc:sldMk cId="2702407371" sldId="263"/>
            <ac:picMk id="10" creationId="{EC2E1001-F1E1-A39E-CFD7-853E75C768D9}"/>
          </ac:picMkLst>
        </pc:picChg>
        <pc:picChg chg="add del mod ord">
          <ac:chgData name="RITA NKEZI" userId="1aae397a8d29d979" providerId="LiveId" clId="{4ABF5846-8E12-4E57-AAE1-1BBCAD842544}" dt="2023-11-18T20:37:02.479" v="217"/>
          <ac:picMkLst>
            <pc:docMk/>
            <pc:sldMk cId="2702407371" sldId="263"/>
            <ac:picMk id="14" creationId="{63052F6E-DD83-A92D-71A1-40A4B51ADB57}"/>
          </ac:picMkLst>
        </pc:picChg>
        <pc:picChg chg="add del mod">
          <ac:chgData name="RITA NKEZI" userId="1aae397a8d29d979" providerId="LiveId" clId="{4ABF5846-8E12-4E57-AAE1-1BBCAD842544}" dt="2023-11-18T20:37:11.768" v="219"/>
          <ac:picMkLst>
            <pc:docMk/>
            <pc:sldMk cId="2702407371" sldId="263"/>
            <ac:picMk id="15" creationId="{BF302553-819E-CDD1-7D11-13FC8C733AEC}"/>
          </ac:picMkLst>
        </pc:picChg>
        <pc:picChg chg="add del mod ord">
          <ac:chgData name="RITA NKEZI" userId="1aae397a8d29d979" providerId="LiveId" clId="{4ABF5846-8E12-4E57-AAE1-1BBCAD842544}" dt="2023-11-18T20:37:21.463" v="220"/>
          <ac:picMkLst>
            <pc:docMk/>
            <pc:sldMk cId="2702407371" sldId="263"/>
            <ac:picMk id="18" creationId="{8A5AAB6C-5731-0004-8164-A169B7E38182}"/>
          </ac:picMkLst>
        </pc:picChg>
        <pc:picChg chg="add del mod">
          <ac:chgData name="RITA NKEZI" userId="1aae397a8d29d979" providerId="LiveId" clId="{4ABF5846-8E12-4E57-AAE1-1BBCAD842544}" dt="2023-11-18T20:37:24.472" v="222"/>
          <ac:picMkLst>
            <pc:docMk/>
            <pc:sldMk cId="2702407371" sldId="263"/>
            <ac:picMk id="19" creationId="{64FC260E-CBFD-33D7-8A8C-8253CD2123D0}"/>
          </ac:picMkLst>
        </pc:picChg>
        <pc:picChg chg="add del mod ord">
          <ac:chgData name="RITA NKEZI" userId="1aae397a8d29d979" providerId="LiveId" clId="{4ABF5846-8E12-4E57-AAE1-1BBCAD842544}" dt="2023-11-18T20:37:50.307" v="223"/>
          <ac:picMkLst>
            <pc:docMk/>
            <pc:sldMk cId="2702407371" sldId="263"/>
            <ac:picMk id="22" creationId="{0D4B3F67-A5E7-0BA1-DE9F-1367B3049FCC}"/>
          </ac:picMkLst>
        </pc:picChg>
        <pc:picChg chg="add mod">
          <ac:chgData name="RITA NKEZI" userId="1aae397a8d29d979" providerId="LiveId" clId="{4ABF5846-8E12-4E57-AAE1-1BBCAD842544}" dt="2023-11-18T20:37:50.307" v="223"/>
          <ac:picMkLst>
            <pc:docMk/>
            <pc:sldMk cId="2702407371" sldId="263"/>
            <ac:picMk id="23" creationId="{8547D877-A949-D0BB-6B8E-424468EC6969}"/>
          </ac:picMkLst>
        </pc:picChg>
      </pc:sldChg>
      <pc:sldChg chg="addSp delSp modSp mod modTransition modAnim">
        <pc:chgData name="RITA NKEZI" userId="1aae397a8d29d979" providerId="LiveId" clId="{4ABF5846-8E12-4E57-AAE1-1BBCAD842544}" dt="2023-11-18T21:01:37.553" v="230"/>
        <pc:sldMkLst>
          <pc:docMk/>
          <pc:sldMk cId="4008090596" sldId="264"/>
        </pc:sldMkLst>
        <pc:picChg chg="add del mod">
          <ac:chgData name="RITA NKEZI" userId="1aae397a8d29d979" providerId="LiveId" clId="{4ABF5846-8E12-4E57-AAE1-1BBCAD842544}" dt="2023-11-18T21:00:35.750" v="226"/>
          <ac:picMkLst>
            <pc:docMk/>
            <pc:sldMk cId="4008090596" sldId="264"/>
            <ac:picMk id="10" creationId="{D91D2A0F-831C-B4C6-8974-BBDB38061A1B}"/>
          </ac:picMkLst>
        </pc:picChg>
        <pc:picChg chg="add del mod ord">
          <ac:chgData name="RITA NKEZI" userId="1aae397a8d29d979" providerId="LiveId" clId="{4ABF5846-8E12-4E57-AAE1-1BBCAD842544}" dt="2023-11-18T21:01:02.623" v="227"/>
          <ac:picMkLst>
            <pc:docMk/>
            <pc:sldMk cId="4008090596" sldId="264"/>
            <ac:picMk id="14" creationId="{2DCD3D08-5142-EB28-AFD1-86BDED37F373}"/>
          </ac:picMkLst>
        </pc:picChg>
        <pc:picChg chg="add del mod">
          <ac:chgData name="RITA NKEZI" userId="1aae397a8d29d979" providerId="LiveId" clId="{4ABF5846-8E12-4E57-AAE1-1BBCAD842544}" dt="2023-11-18T21:01:05.293" v="229"/>
          <ac:picMkLst>
            <pc:docMk/>
            <pc:sldMk cId="4008090596" sldId="264"/>
            <ac:picMk id="15" creationId="{CF87C4FD-4F23-3B31-DEF6-ACB2DD54FFBF}"/>
          </ac:picMkLst>
        </pc:picChg>
        <pc:picChg chg="add del mod ord">
          <ac:chgData name="RITA NKEZI" userId="1aae397a8d29d979" providerId="LiveId" clId="{4ABF5846-8E12-4E57-AAE1-1BBCAD842544}" dt="2023-11-18T21:01:37.553" v="230"/>
          <ac:picMkLst>
            <pc:docMk/>
            <pc:sldMk cId="4008090596" sldId="264"/>
            <ac:picMk id="18" creationId="{C73C004D-CCCA-8BAC-D2B7-7FE5F777B8A4}"/>
          </ac:picMkLst>
        </pc:picChg>
        <pc:picChg chg="add mod">
          <ac:chgData name="RITA NKEZI" userId="1aae397a8d29d979" providerId="LiveId" clId="{4ABF5846-8E12-4E57-AAE1-1BBCAD842544}" dt="2023-11-18T21:01:37.553" v="230"/>
          <ac:picMkLst>
            <pc:docMk/>
            <pc:sldMk cId="4008090596" sldId="264"/>
            <ac:picMk id="19" creationId="{A20DEB24-141D-3165-E883-B43AA45EFD75}"/>
          </ac:picMkLst>
        </pc:picChg>
      </pc:sldChg>
      <pc:sldChg chg="addSp delSp modSp mod modTransition modAnim">
        <pc:chgData name="RITA NKEZI" userId="1aae397a8d29d979" providerId="LiveId" clId="{4ABF5846-8E12-4E57-AAE1-1BBCAD842544}" dt="2023-11-18T21:17:23.184" v="279"/>
        <pc:sldMkLst>
          <pc:docMk/>
          <pc:sldMk cId="2090868474" sldId="266"/>
        </pc:sldMkLst>
        <pc:picChg chg="add del mod">
          <ac:chgData name="RITA NKEZI" userId="1aae397a8d29d979" providerId="LiveId" clId="{4ABF5846-8E12-4E57-AAE1-1BBCAD842544}" dt="2023-11-18T21:03:13.423" v="233"/>
          <ac:picMkLst>
            <pc:docMk/>
            <pc:sldMk cId="2090868474" sldId="266"/>
            <ac:picMk id="10" creationId="{BF681E91-3EB5-FDF6-9D23-D394C2C904AF}"/>
          </ac:picMkLst>
        </pc:picChg>
        <pc:picChg chg="add del mod ord">
          <ac:chgData name="RITA NKEZI" userId="1aae397a8d29d979" providerId="LiveId" clId="{4ABF5846-8E12-4E57-AAE1-1BBCAD842544}" dt="2023-11-18T21:03:35.391" v="234"/>
          <ac:picMkLst>
            <pc:docMk/>
            <pc:sldMk cId="2090868474" sldId="266"/>
            <ac:picMk id="13" creationId="{47EF7382-9D60-A272-883A-66803281AFB4}"/>
          </ac:picMkLst>
        </pc:picChg>
        <pc:picChg chg="add del mod">
          <ac:chgData name="RITA NKEZI" userId="1aae397a8d29d979" providerId="LiveId" clId="{4ABF5846-8E12-4E57-AAE1-1BBCAD842544}" dt="2023-11-18T21:03:38.792" v="236"/>
          <ac:picMkLst>
            <pc:docMk/>
            <pc:sldMk cId="2090868474" sldId="266"/>
            <ac:picMk id="14" creationId="{D2DA4666-C1BD-F252-A3D3-CF7657CEC298}"/>
          </ac:picMkLst>
        </pc:picChg>
        <pc:picChg chg="add del mod ord">
          <ac:chgData name="RITA NKEZI" userId="1aae397a8d29d979" providerId="LiveId" clId="{4ABF5846-8E12-4E57-AAE1-1BBCAD842544}" dt="2023-11-18T21:03:50.602" v="237"/>
          <ac:picMkLst>
            <pc:docMk/>
            <pc:sldMk cId="2090868474" sldId="266"/>
            <ac:picMk id="17" creationId="{807164FC-0D0A-0E31-478F-708551894056}"/>
          </ac:picMkLst>
        </pc:picChg>
        <pc:picChg chg="add del mod">
          <ac:chgData name="RITA NKEZI" userId="1aae397a8d29d979" providerId="LiveId" clId="{4ABF5846-8E12-4E57-AAE1-1BBCAD842544}" dt="2023-11-18T21:04:38.657" v="239"/>
          <ac:picMkLst>
            <pc:docMk/>
            <pc:sldMk cId="2090868474" sldId="266"/>
            <ac:picMk id="18" creationId="{C05E60AA-C172-1C8A-1C02-4C9F7AC3AD6F}"/>
          </ac:picMkLst>
        </pc:picChg>
        <pc:picChg chg="add del mod ord">
          <ac:chgData name="RITA NKEZI" userId="1aae397a8d29d979" providerId="LiveId" clId="{4ABF5846-8E12-4E57-AAE1-1BBCAD842544}" dt="2023-11-18T21:05:00.390" v="240"/>
          <ac:picMkLst>
            <pc:docMk/>
            <pc:sldMk cId="2090868474" sldId="266"/>
            <ac:picMk id="21" creationId="{A346D7B1-7268-DA92-0C3C-ECA19ACFACE9}"/>
          </ac:picMkLst>
        </pc:picChg>
        <pc:picChg chg="add del mod">
          <ac:chgData name="RITA NKEZI" userId="1aae397a8d29d979" providerId="LiveId" clId="{4ABF5846-8E12-4E57-AAE1-1BBCAD842544}" dt="2023-11-18T21:05:41.363" v="242"/>
          <ac:picMkLst>
            <pc:docMk/>
            <pc:sldMk cId="2090868474" sldId="266"/>
            <ac:picMk id="22" creationId="{53F478C9-89FF-26FD-779F-D38349D69645}"/>
          </ac:picMkLst>
        </pc:picChg>
        <pc:picChg chg="add del mod ord">
          <ac:chgData name="RITA NKEZI" userId="1aae397a8d29d979" providerId="LiveId" clId="{4ABF5846-8E12-4E57-AAE1-1BBCAD842544}" dt="2023-11-18T21:06:08.191" v="243"/>
          <ac:picMkLst>
            <pc:docMk/>
            <pc:sldMk cId="2090868474" sldId="266"/>
            <ac:picMk id="25" creationId="{30F6814B-B768-9BD2-F96A-A4BB2703BF5E}"/>
          </ac:picMkLst>
        </pc:picChg>
        <pc:picChg chg="add del mod">
          <ac:chgData name="RITA NKEZI" userId="1aae397a8d29d979" providerId="LiveId" clId="{4ABF5846-8E12-4E57-AAE1-1BBCAD842544}" dt="2023-11-18T21:06:13.296" v="245"/>
          <ac:picMkLst>
            <pc:docMk/>
            <pc:sldMk cId="2090868474" sldId="266"/>
            <ac:picMk id="26" creationId="{72F7E88F-D570-C31D-38B0-05C0B8187BD2}"/>
          </ac:picMkLst>
        </pc:picChg>
        <pc:picChg chg="add del mod ord">
          <ac:chgData name="RITA NKEZI" userId="1aae397a8d29d979" providerId="LiveId" clId="{4ABF5846-8E12-4E57-AAE1-1BBCAD842544}" dt="2023-11-18T21:06:35.967" v="246"/>
          <ac:picMkLst>
            <pc:docMk/>
            <pc:sldMk cId="2090868474" sldId="266"/>
            <ac:picMk id="29" creationId="{CE226EFF-AD11-4DAC-EAB0-5780CC63EB88}"/>
          </ac:picMkLst>
        </pc:picChg>
        <pc:picChg chg="add del mod">
          <ac:chgData name="RITA NKEZI" userId="1aae397a8d29d979" providerId="LiveId" clId="{4ABF5846-8E12-4E57-AAE1-1BBCAD842544}" dt="2023-11-18T21:06:40.708" v="248"/>
          <ac:picMkLst>
            <pc:docMk/>
            <pc:sldMk cId="2090868474" sldId="266"/>
            <ac:picMk id="30" creationId="{584E5872-4246-C1F9-F170-58BFF22E8BD8}"/>
          </ac:picMkLst>
        </pc:picChg>
        <pc:picChg chg="add del mod ord">
          <ac:chgData name="RITA NKEZI" userId="1aae397a8d29d979" providerId="LiveId" clId="{4ABF5846-8E12-4E57-AAE1-1BBCAD842544}" dt="2023-11-18T21:07:07.236" v="249"/>
          <ac:picMkLst>
            <pc:docMk/>
            <pc:sldMk cId="2090868474" sldId="266"/>
            <ac:picMk id="33" creationId="{1F957A8B-048F-18E3-6542-F2A358E6A3A5}"/>
          </ac:picMkLst>
        </pc:picChg>
        <pc:picChg chg="add del mod">
          <ac:chgData name="RITA NKEZI" userId="1aae397a8d29d979" providerId="LiveId" clId="{4ABF5846-8E12-4E57-AAE1-1BBCAD842544}" dt="2023-11-18T21:11:10.346" v="251"/>
          <ac:picMkLst>
            <pc:docMk/>
            <pc:sldMk cId="2090868474" sldId="266"/>
            <ac:picMk id="34" creationId="{74BD73FD-5BB0-7266-D0ED-5A556757C149}"/>
          </ac:picMkLst>
        </pc:picChg>
        <pc:picChg chg="add del mod ord">
          <ac:chgData name="RITA NKEZI" userId="1aae397a8d29d979" providerId="LiveId" clId="{4ABF5846-8E12-4E57-AAE1-1BBCAD842544}" dt="2023-11-18T21:11:39.623" v="252"/>
          <ac:picMkLst>
            <pc:docMk/>
            <pc:sldMk cId="2090868474" sldId="266"/>
            <ac:picMk id="38" creationId="{55B11A1A-4910-F34F-39C5-D77A5DDB4312}"/>
          </ac:picMkLst>
        </pc:picChg>
        <pc:picChg chg="add del mod">
          <ac:chgData name="RITA NKEZI" userId="1aae397a8d29d979" providerId="LiveId" clId="{4ABF5846-8E12-4E57-AAE1-1BBCAD842544}" dt="2023-11-18T21:11:54.888" v="254"/>
          <ac:picMkLst>
            <pc:docMk/>
            <pc:sldMk cId="2090868474" sldId="266"/>
            <ac:picMk id="39" creationId="{3E952E17-4897-0CDF-48DE-85F369B588D8}"/>
          </ac:picMkLst>
        </pc:picChg>
        <pc:picChg chg="add del mod ord">
          <ac:chgData name="RITA NKEZI" userId="1aae397a8d29d979" providerId="LiveId" clId="{4ABF5846-8E12-4E57-AAE1-1BBCAD842544}" dt="2023-11-18T21:12:04.343" v="255"/>
          <ac:picMkLst>
            <pc:docMk/>
            <pc:sldMk cId="2090868474" sldId="266"/>
            <ac:picMk id="42" creationId="{4C67AC6F-F2A8-F8CE-8C97-CF4049D4EC6A}"/>
          </ac:picMkLst>
        </pc:picChg>
        <pc:picChg chg="add del mod">
          <ac:chgData name="RITA NKEZI" userId="1aae397a8d29d979" providerId="LiveId" clId="{4ABF5846-8E12-4E57-AAE1-1BBCAD842544}" dt="2023-11-18T21:12:07.120" v="257"/>
          <ac:picMkLst>
            <pc:docMk/>
            <pc:sldMk cId="2090868474" sldId="266"/>
            <ac:picMk id="43" creationId="{760B24B5-FCC5-7CF0-9D5F-E421757E7DB5}"/>
          </ac:picMkLst>
        </pc:picChg>
        <pc:picChg chg="add del mod ord">
          <ac:chgData name="RITA NKEZI" userId="1aae397a8d29d979" providerId="LiveId" clId="{4ABF5846-8E12-4E57-AAE1-1BBCAD842544}" dt="2023-11-18T21:12:44.397" v="258"/>
          <ac:picMkLst>
            <pc:docMk/>
            <pc:sldMk cId="2090868474" sldId="266"/>
            <ac:picMk id="46" creationId="{A4D09697-23B9-2A16-FE45-17BAC57B4DE3}"/>
          </ac:picMkLst>
        </pc:picChg>
        <pc:picChg chg="add del mod">
          <ac:chgData name="RITA NKEZI" userId="1aae397a8d29d979" providerId="LiveId" clId="{4ABF5846-8E12-4E57-AAE1-1BBCAD842544}" dt="2023-11-18T21:13:07.603" v="260"/>
          <ac:picMkLst>
            <pc:docMk/>
            <pc:sldMk cId="2090868474" sldId="266"/>
            <ac:picMk id="47" creationId="{9EB639F1-9DE7-3F1D-A9BA-BE7A5835568A}"/>
          </ac:picMkLst>
        </pc:picChg>
        <pc:picChg chg="add del mod ord">
          <ac:chgData name="RITA NKEZI" userId="1aae397a8d29d979" providerId="LiveId" clId="{4ABF5846-8E12-4E57-AAE1-1BBCAD842544}" dt="2023-11-18T21:13:20.169" v="261"/>
          <ac:picMkLst>
            <pc:docMk/>
            <pc:sldMk cId="2090868474" sldId="266"/>
            <ac:picMk id="50" creationId="{C2AA5BE3-1454-53A9-582F-D7B17C495A85}"/>
          </ac:picMkLst>
        </pc:picChg>
        <pc:picChg chg="add del mod">
          <ac:chgData name="RITA NKEZI" userId="1aae397a8d29d979" providerId="LiveId" clId="{4ABF5846-8E12-4E57-AAE1-1BBCAD842544}" dt="2023-11-18T21:13:22.572" v="263"/>
          <ac:picMkLst>
            <pc:docMk/>
            <pc:sldMk cId="2090868474" sldId="266"/>
            <ac:picMk id="51" creationId="{BC676B62-40B2-1C4E-DCA1-FCEA35F9DF19}"/>
          </ac:picMkLst>
        </pc:picChg>
        <pc:picChg chg="add del mod ord">
          <ac:chgData name="RITA NKEZI" userId="1aae397a8d29d979" providerId="LiveId" clId="{4ABF5846-8E12-4E57-AAE1-1BBCAD842544}" dt="2023-11-18T21:14:23.045" v="264"/>
          <ac:picMkLst>
            <pc:docMk/>
            <pc:sldMk cId="2090868474" sldId="266"/>
            <ac:picMk id="54" creationId="{7AC60F36-4E69-B327-5E65-702042729D2A}"/>
          </ac:picMkLst>
        </pc:picChg>
        <pc:picChg chg="add del mod">
          <ac:chgData name="RITA NKEZI" userId="1aae397a8d29d979" providerId="LiveId" clId="{4ABF5846-8E12-4E57-AAE1-1BBCAD842544}" dt="2023-11-18T21:14:29.132" v="266"/>
          <ac:picMkLst>
            <pc:docMk/>
            <pc:sldMk cId="2090868474" sldId="266"/>
            <ac:picMk id="55" creationId="{416C2C70-1254-121F-BB6B-037F2B0D331B}"/>
          </ac:picMkLst>
        </pc:picChg>
        <pc:picChg chg="add del mod ord">
          <ac:chgData name="RITA NKEZI" userId="1aae397a8d29d979" providerId="LiveId" clId="{4ABF5846-8E12-4E57-AAE1-1BBCAD842544}" dt="2023-11-18T21:14:59.996" v="267"/>
          <ac:picMkLst>
            <pc:docMk/>
            <pc:sldMk cId="2090868474" sldId="266"/>
            <ac:picMk id="58" creationId="{CF861A93-24EA-8439-54F8-B5864A27EE49}"/>
          </ac:picMkLst>
        </pc:picChg>
        <pc:picChg chg="add del mod">
          <ac:chgData name="RITA NKEZI" userId="1aae397a8d29d979" providerId="LiveId" clId="{4ABF5846-8E12-4E57-AAE1-1BBCAD842544}" dt="2023-11-18T21:15:02.597" v="269"/>
          <ac:picMkLst>
            <pc:docMk/>
            <pc:sldMk cId="2090868474" sldId="266"/>
            <ac:picMk id="59" creationId="{9058A76B-1082-8C27-3E3D-3D5CC72DC36C}"/>
          </ac:picMkLst>
        </pc:picChg>
        <pc:picChg chg="add del mod ord">
          <ac:chgData name="RITA NKEZI" userId="1aae397a8d29d979" providerId="LiveId" clId="{4ABF5846-8E12-4E57-AAE1-1BBCAD842544}" dt="2023-11-18T21:15:33.299" v="270"/>
          <ac:picMkLst>
            <pc:docMk/>
            <pc:sldMk cId="2090868474" sldId="266"/>
            <ac:picMk id="62" creationId="{2A9CE451-71C4-3DE6-E67D-DE9214BF0266}"/>
          </ac:picMkLst>
        </pc:picChg>
        <pc:picChg chg="add del mod">
          <ac:chgData name="RITA NKEZI" userId="1aae397a8d29d979" providerId="LiveId" clId="{4ABF5846-8E12-4E57-AAE1-1BBCAD842544}" dt="2023-11-18T21:15:42.730" v="272"/>
          <ac:picMkLst>
            <pc:docMk/>
            <pc:sldMk cId="2090868474" sldId="266"/>
            <ac:picMk id="63" creationId="{0BD1F4C3-4D7C-2D56-9FC1-94DFBED6F6EC}"/>
          </ac:picMkLst>
        </pc:picChg>
        <pc:picChg chg="add del mod ord">
          <ac:chgData name="RITA NKEZI" userId="1aae397a8d29d979" providerId="LiveId" clId="{4ABF5846-8E12-4E57-AAE1-1BBCAD842544}" dt="2023-11-18T21:15:57.862" v="273"/>
          <ac:picMkLst>
            <pc:docMk/>
            <pc:sldMk cId="2090868474" sldId="266"/>
            <ac:picMk id="66" creationId="{B9572A2B-1321-CA68-1EE5-07520228B081}"/>
          </ac:picMkLst>
        </pc:picChg>
        <pc:picChg chg="add del mod">
          <ac:chgData name="RITA NKEZI" userId="1aae397a8d29d979" providerId="LiveId" clId="{4ABF5846-8E12-4E57-AAE1-1BBCAD842544}" dt="2023-11-18T21:16:00.418" v="275"/>
          <ac:picMkLst>
            <pc:docMk/>
            <pc:sldMk cId="2090868474" sldId="266"/>
            <ac:picMk id="67" creationId="{9989B9CE-C87B-46BD-D71C-279109898458}"/>
          </ac:picMkLst>
        </pc:picChg>
        <pc:picChg chg="add del mod ord">
          <ac:chgData name="RITA NKEZI" userId="1aae397a8d29d979" providerId="LiveId" clId="{4ABF5846-8E12-4E57-AAE1-1BBCAD842544}" dt="2023-11-18T21:16:28.717" v="276"/>
          <ac:picMkLst>
            <pc:docMk/>
            <pc:sldMk cId="2090868474" sldId="266"/>
            <ac:picMk id="70" creationId="{923EE509-E5F1-BD5E-C86F-76DB44A5C734}"/>
          </ac:picMkLst>
        </pc:picChg>
        <pc:picChg chg="add del mod">
          <ac:chgData name="RITA NKEZI" userId="1aae397a8d29d979" providerId="LiveId" clId="{4ABF5846-8E12-4E57-AAE1-1BBCAD842544}" dt="2023-11-18T21:16:36.838" v="278"/>
          <ac:picMkLst>
            <pc:docMk/>
            <pc:sldMk cId="2090868474" sldId="266"/>
            <ac:picMk id="71" creationId="{C8B111EF-7A09-B39F-84FA-C77465BBD21B}"/>
          </ac:picMkLst>
        </pc:picChg>
        <pc:picChg chg="add del mod ord">
          <ac:chgData name="RITA NKEZI" userId="1aae397a8d29d979" providerId="LiveId" clId="{4ABF5846-8E12-4E57-AAE1-1BBCAD842544}" dt="2023-11-18T21:17:23.184" v="279"/>
          <ac:picMkLst>
            <pc:docMk/>
            <pc:sldMk cId="2090868474" sldId="266"/>
            <ac:picMk id="74" creationId="{2941A3FA-EA1C-643F-4E07-7D03883006B0}"/>
          </ac:picMkLst>
        </pc:picChg>
        <pc:picChg chg="add mod">
          <ac:chgData name="RITA NKEZI" userId="1aae397a8d29d979" providerId="LiveId" clId="{4ABF5846-8E12-4E57-AAE1-1BBCAD842544}" dt="2023-11-18T21:17:23.184" v="279"/>
          <ac:picMkLst>
            <pc:docMk/>
            <pc:sldMk cId="2090868474" sldId="266"/>
            <ac:picMk id="75" creationId="{8F426665-817E-737C-9065-48883F34F710}"/>
          </ac:picMkLst>
        </pc:picChg>
      </pc:sldChg>
      <pc:sldChg chg="addSp delSp modSp new mod modTransition modAnim">
        <pc:chgData name="RITA NKEZI" userId="1aae397a8d29d979" providerId="LiveId" clId="{4ABF5846-8E12-4E57-AAE1-1BBCAD842544}" dt="2023-11-18T21:33:55.786" v="312"/>
        <pc:sldMkLst>
          <pc:docMk/>
          <pc:sldMk cId="2538953816" sldId="267"/>
        </pc:sldMkLst>
        <pc:picChg chg="add del mod">
          <ac:chgData name="RITA NKEZI" userId="1aae397a8d29d979" providerId="LiveId" clId="{4ABF5846-8E12-4E57-AAE1-1BBCAD842544}" dt="2023-11-18T21:30:25.194" v="290"/>
          <ac:picMkLst>
            <pc:docMk/>
            <pc:sldMk cId="2538953816" sldId="267"/>
            <ac:picMk id="6" creationId="{1ACEF182-9437-EC4D-B4AD-AE39982E0591}"/>
          </ac:picMkLst>
        </pc:picChg>
        <pc:picChg chg="add mod">
          <ac:chgData name="RITA NKEZI" userId="1aae397a8d29d979" providerId="LiveId" clId="{4ABF5846-8E12-4E57-AAE1-1BBCAD842544}" dt="2023-11-18T21:26:49.979" v="287" actId="14100"/>
          <ac:picMkLst>
            <pc:docMk/>
            <pc:sldMk cId="2538953816" sldId="267"/>
            <ac:picMk id="11" creationId="{634D6480-4D45-AE35-7EAE-F9503A6DC139}"/>
          </ac:picMkLst>
        </pc:picChg>
        <pc:picChg chg="add del mod ord">
          <ac:chgData name="RITA NKEZI" userId="1aae397a8d29d979" providerId="LiveId" clId="{4ABF5846-8E12-4E57-AAE1-1BBCAD842544}" dt="2023-11-18T21:30:32.815" v="291"/>
          <ac:picMkLst>
            <pc:docMk/>
            <pc:sldMk cId="2538953816" sldId="267"/>
            <ac:picMk id="13" creationId="{E7A29BDE-5502-6B89-FA3C-7993437CCD8D}"/>
          </ac:picMkLst>
        </pc:picChg>
        <pc:picChg chg="add del mod">
          <ac:chgData name="RITA NKEZI" userId="1aae397a8d29d979" providerId="LiveId" clId="{4ABF5846-8E12-4E57-AAE1-1BBCAD842544}" dt="2023-11-18T21:30:36.210" v="293"/>
          <ac:picMkLst>
            <pc:docMk/>
            <pc:sldMk cId="2538953816" sldId="267"/>
            <ac:picMk id="14" creationId="{6CE8F7DA-DCEC-F30C-829E-13BD7FAFCB4C}"/>
          </ac:picMkLst>
        </pc:picChg>
        <pc:picChg chg="add del mod ord">
          <ac:chgData name="RITA NKEZI" userId="1aae397a8d29d979" providerId="LiveId" clId="{4ABF5846-8E12-4E57-AAE1-1BBCAD842544}" dt="2023-11-18T21:30:50.533" v="294"/>
          <ac:picMkLst>
            <pc:docMk/>
            <pc:sldMk cId="2538953816" sldId="267"/>
            <ac:picMk id="17" creationId="{FC9799EA-1576-AA59-B1A1-A34DAC2EA6B8}"/>
          </ac:picMkLst>
        </pc:picChg>
        <pc:picChg chg="add del mod">
          <ac:chgData name="RITA NKEZI" userId="1aae397a8d29d979" providerId="LiveId" clId="{4ABF5846-8E12-4E57-AAE1-1BBCAD842544}" dt="2023-11-18T21:30:53.881" v="296"/>
          <ac:picMkLst>
            <pc:docMk/>
            <pc:sldMk cId="2538953816" sldId="267"/>
            <ac:picMk id="18" creationId="{A378BEDF-C13E-A999-7B87-48A35897DD4E}"/>
          </ac:picMkLst>
        </pc:picChg>
        <pc:picChg chg="add del mod ord">
          <ac:chgData name="RITA NKEZI" userId="1aae397a8d29d979" providerId="LiveId" clId="{4ABF5846-8E12-4E57-AAE1-1BBCAD842544}" dt="2023-11-18T21:31:12.624" v="297"/>
          <ac:picMkLst>
            <pc:docMk/>
            <pc:sldMk cId="2538953816" sldId="267"/>
            <ac:picMk id="21" creationId="{808536A7-20ED-6CA3-3E6B-2694B16DE960}"/>
          </ac:picMkLst>
        </pc:picChg>
        <pc:picChg chg="add del mod">
          <ac:chgData name="RITA NKEZI" userId="1aae397a8d29d979" providerId="LiveId" clId="{4ABF5846-8E12-4E57-AAE1-1BBCAD842544}" dt="2023-11-18T21:31:20.869" v="299"/>
          <ac:picMkLst>
            <pc:docMk/>
            <pc:sldMk cId="2538953816" sldId="267"/>
            <ac:picMk id="22" creationId="{377BA6B9-73AC-89D8-1D6C-F7081902EB27}"/>
          </ac:picMkLst>
        </pc:picChg>
        <pc:picChg chg="add del mod ord">
          <ac:chgData name="RITA NKEZI" userId="1aae397a8d29d979" providerId="LiveId" clId="{4ABF5846-8E12-4E57-AAE1-1BBCAD842544}" dt="2023-11-18T21:31:32.534" v="300"/>
          <ac:picMkLst>
            <pc:docMk/>
            <pc:sldMk cId="2538953816" sldId="267"/>
            <ac:picMk id="25" creationId="{AE4B8923-99AC-8CE0-DC91-1798F09B2990}"/>
          </ac:picMkLst>
        </pc:picChg>
        <pc:picChg chg="add del mod">
          <ac:chgData name="RITA NKEZI" userId="1aae397a8d29d979" providerId="LiveId" clId="{4ABF5846-8E12-4E57-AAE1-1BBCAD842544}" dt="2023-11-18T21:31:34.858" v="302"/>
          <ac:picMkLst>
            <pc:docMk/>
            <pc:sldMk cId="2538953816" sldId="267"/>
            <ac:picMk id="26" creationId="{43C0B7C7-137F-F33D-7C30-CAA10C0D5F49}"/>
          </ac:picMkLst>
        </pc:picChg>
        <pc:picChg chg="add del mod ord">
          <ac:chgData name="RITA NKEZI" userId="1aae397a8d29d979" providerId="LiveId" clId="{4ABF5846-8E12-4E57-AAE1-1BBCAD842544}" dt="2023-11-18T21:31:57.466" v="303"/>
          <ac:picMkLst>
            <pc:docMk/>
            <pc:sldMk cId="2538953816" sldId="267"/>
            <ac:picMk id="29" creationId="{6244B9AF-5F74-8357-3DCB-C2E90F387684}"/>
          </ac:picMkLst>
        </pc:picChg>
        <pc:picChg chg="add del mod">
          <ac:chgData name="RITA NKEZI" userId="1aae397a8d29d979" providerId="LiveId" clId="{4ABF5846-8E12-4E57-AAE1-1BBCAD842544}" dt="2023-11-18T21:32:00.900" v="305"/>
          <ac:picMkLst>
            <pc:docMk/>
            <pc:sldMk cId="2538953816" sldId="267"/>
            <ac:picMk id="30" creationId="{C76C5D7F-FD35-3A27-5D6A-44A64315502F}"/>
          </ac:picMkLst>
        </pc:picChg>
        <pc:picChg chg="add del mod ord">
          <ac:chgData name="RITA NKEZI" userId="1aae397a8d29d979" providerId="LiveId" clId="{4ABF5846-8E12-4E57-AAE1-1BBCAD842544}" dt="2023-11-18T21:32:12.515" v="306"/>
          <ac:picMkLst>
            <pc:docMk/>
            <pc:sldMk cId="2538953816" sldId="267"/>
            <ac:picMk id="33" creationId="{6F1FD9F9-1FED-D978-7AFE-01744EF62333}"/>
          </ac:picMkLst>
        </pc:picChg>
        <pc:picChg chg="add del mod">
          <ac:chgData name="RITA NKEZI" userId="1aae397a8d29d979" providerId="LiveId" clId="{4ABF5846-8E12-4E57-AAE1-1BBCAD842544}" dt="2023-11-18T21:32:15.371" v="308"/>
          <ac:picMkLst>
            <pc:docMk/>
            <pc:sldMk cId="2538953816" sldId="267"/>
            <ac:picMk id="34" creationId="{1BEDE34A-C6D1-FF67-FC79-722E3DD2866A}"/>
          </ac:picMkLst>
        </pc:picChg>
        <pc:picChg chg="add del mod ord">
          <ac:chgData name="RITA NKEZI" userId="1aae397a8d29d979" providerId="LiveId" clId="{4ABF5846-8E12-4E57-AAE1-1BBCAD842544}" dt="2023-11-18T21:32:57.614" v="309"/>
          <ac:picMkLst>
            <pc:docMk/>
            <pc:sldMk cId="2538953816" sldId="267"/>
            <ac:picMk id="37" creationId="{4F67C648-9FEB-DBEF-C4EC-F3BAF2178B4E}"/>
          </ac:picMkLst>
        </pc:picChg>
        <pc:picChg chg="add del mod">
          <ac:chgData name="RITA NKEZI" userId="1aae397a8d29d979" providerId="LiveId" clId="{4ABF5846-8E12-4E57-AAE1-1BBCAD842544}" dt="2023-11-18T21:33:00.556" v="311"/>
          <ac:picMkLst>
            <pc:docMk/>
            <pc:sldMk cId="2538953816" sldId="267"/>
            <ac:picMk id="38" creationId="{020F4EAD-3F9F-5768-864B-B20647DEB2BE}"/>
          </ac:picMkLst>
        </pc:picChg>
        <pc:picChg chg="add del mod ord">
          <ac:chgData name="RITA NKEZI" userId="1aae397a8d29d979" providerId="LiveId" clId="{4ABF5846-8E12-4E57-AAE1-1BBCAD842544}" dt="2023-11-18T21:33:55.786" v="312"/>
          <ac:picMkLst>
            <pc:docMk/>
            <pc:sldMk cId="2538953816" sldId="267"/>
            <ac:picMk id="41" creationId="{3B56FAB9-E760-DA59-F458-5F3C0B54D12D}"/>
          </ac:picMkLst>
        </pc:picChg>
        <pc:picChg chg="add mod">
          <ac:chgData name="RITA NKEZI" userId="1aae397a8d29d979" providerId="LiveId" clId="{4ABF5846-8E12-4E57-AAE1-1BBCAD842544}" dt="2023-11-18T21:33:55.786" v="312"/>
          <ac:picMkLst>
            <pc:docMk/>
            <pc:sldMk cId="2538953816" sldId="267"/>
            <ac:picMk id="42" creationId="{5E79972B-C4DF-8BE7-75E8-20B3EF3D947E}"/>
          </ac:picMkLst>
        </pc:picChg>
      </pc:sldChg>
      <pc:sldChg chg="new del">
        <pc:chgData name="RITA NKEZI" userId="1aae397a8d29d979" providerId="LiveId" clId="{4ABF5846-8E12-4E57-AAE1-1BBCAD842544}" dt="2023-11-18T21:27:18.816" v="288" actId="47"/>
        <pc:sldMkLst>
          <pc:docMk/>
          <pc:sldMk cId="3604511811" sldId="268"/>
        </pc:sldMkLst>
      </pc:sldChg>
    </pc:docChg>
  </pc:docChgLst>
</pc:chgInfo>
</file>

<file path=ppt/media/hdphoto1.wdp>
</file>

<file path=ppt/media/hdphoto2.wdp>
</file>

<file path=ppt/media/image1.jpeg>
</file>

<file path=ppt/media/image10.png>
</file>

<file path=ppt/media/image11.png>
</file>

<file path=ppt/media/image12.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2DCE2E-19FD-4F1E-89C1-18C390D60280}" type="datetimeFigureOut">
              <a:rPr lang="en-US" smtClean="0"/>
              <a:t>11/18/2023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6448DF-73DD-48D8-AB4F-9CAF34521000}" type="slidenum">
              <a:rPr lang="en-US" smtClean="0"/>
              <a:t>‹#›</a:t>
            </a:fld>
            <a:endParaRPr lang="en-US"/>
          </a:p>
        </p:txBody>
      </p:sp>
    </p:spTree>
    <p:extLst>
      <p:ext uri="{BB962C8B-B14F-4D97-AF65-F5344CB8AC3E}">
        <p14:creationId xmlns:p14="http://schemas.microsoft.com/office/powerpoint/2010/main" val="2237594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56448DF-73DD-48D8-AB4F-9CAF34521000}" type="slidenum">
              <a:rPr lang="en-US" smtClean="0"/>
              <a:t>2</a:t>
            </a:fld>
            <a:endParaRPr lang="en-US"/>
          </a:p>
        </p:txBody>
      </p:sp>
    </p:spTree>
    <p:extLst>
      <p:ext uri="{BB962C8B-B14F-4D97-AF65-F5344CB8AC3E}">
        <p14:creationId xmlns:p14="http://schemas.microsoft.com/office/powerpoint/2010/main" val="22606264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56448DF-73DD-48D8-AB4F-9CAF34521000}" type="slidenum">
              <a:rPr lang="en-US" smtClean="0"/>
              <a:t>10</a:t>
            </a:fld>
            <a:endParaRPr lang="en-US"/>
          </a:p>
        </p:txBody>
      </p:sp>
    </p:spTree>
    <p:extLst>
      <p:ext uri="{BB962C8B-B14F-4D97-AF65-F5344CB8AC3E}">
        <p14:creationId xmlns:p14="http://schemas.microsoft.com/office/powerpoint/2010/main" val="195052402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4C5C02-2942-4DDD-B900-6B200AB6A5EB}" type="datetime1">
              <a:rPr lang="en-US" smtClean="0"/>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859959F1-FAB0-44D3-8BC7-3E3EADBD1D13}" type="slidenum">
              <a:rPr lang="en-US" smtClean="0"/>
              <a:t>‹#›</a:t>
            </a:fld>
            <a:endParaRPr lang="en-US"/>
          </a:p>
        </p:txBody>
      </p:sp>
    </p:spTree>
    <p:extLst>
      <p:ext uri="{BB962C8B-B14F-4D97-AF65-F5344CB8AC3E}">
        <p14:creationId xmlns:p14="http://schemas.microsoft.com/office/powerpoint/2010/main" val="34763117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E727CF-0C6C-4821-BBDD-2332060C050A}" type="datetime1">
              <a:rPr lang="en-US" smtClean="0"/>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9959F1-FAB0-44D3-8BC7-3E3EADBD1D13}" type="slidenum">
              <a:rPr lang="en-US" smtClean="0"/>
              <a:t>‹#›</a:t>
            </a:fld>
            <a:endParaRPr lang="en-US"/>
          </a:p>
        </p:txBody>
      </p:sp>
    </p:spTree>
    <p:extLst>
      <p:ext uri="{BB962C8B-B14F-4D97-AF65-F5344CB8AC3E}">
        <p14:creationId xmlns:p14="http://schemas.microsoft.com/office/powerpoint/2010/main" val="3834518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28EF2B-F385-4190-8AD4-D62A31724F6B}" type="datetime1">
              <a:rPr lang="en-US" smtClean="0"/>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9959F1-FAB0-44D3-8BC7-3E3EADBD1D13}" type="slidenum">
              <a:rPr lang="en-US" smtClean="0"/>
              <a:t>‹#›</a:t>
            </a:fld>
            <a:endParaRPr lang="en-US"/>
          </a:p>
        </p:txBody>
      </p:sp>
    </p:spTree>
    <p:extLst>
      <p:ext uri="{BB962C8B-B14F-4D97-AF65-F5344CB8AC3E}">
        <p14:creationId xmlns:p14="http://schemas.microsoft.com/office/powerpoint/2010/main" val="1188701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D91BB8-C428-4D9B-84E4-37B400517749}" type="datetime1">
              <a:rPr lang="en-US" smtClean="0"/>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9959F1-FAB0-44D3-8BC7-3E3EADBD1D13}" type="slidenum">
              <a:rPr lang="en-US" smtClean="0"/>
              <a:t>‹#›</a:t>
            </a:fld>
            <a:endParaRPr lang="en-US"/>
          </a:p>
        </p:txBody>
      </p:sp>
    </p:spTree>
    <p:extLst>
      <p:ext uri="{BB962C8B-B14F-4D97-AF65-F5344CB8AC3E}">
        <p14:creationId xmlns:p14="http://schemas.microsoft.com/office/powerpoint/2010/main" val="1217640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A58EBA7E-85A5-4EEF-BF81-D3F152BC7395}" type="datetime1">
              <a:rPr lang="en-US" smtClean="0"/>
              <a:t>11/18/2023</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859959F1-FAB0-44D3-8BC7-3E3EADBD1D13}" type="slidenum">
              <a:rPr lang="en-US" smtClean="0"/>
              <a:t>‹#›</a:t>
            </a:fld>
            <a:endParaRPr lang="en-US"/>
          </a:p>
        </p:txBody>
      </p:sp>
    </p:spTree>
    <p:extLst>
      <p:ext uri="{BB962C8B-B14F-4D97-AF65-F5344CB8AC3E}">
        <p14:creationId xmlns:p14="http://schemas.microsoft.com/office/powerpoint/2010/main" val="668171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61E32E-C157-44F3-87CC-00FE621989F2}" type="datetime1">
              <a:rPr lang="en-US" smtClean="0"/>
              <a:t>11/18/2023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9959F1-FAB0-44D3-8BC7-3E3EADBD1D13}" type="slidenum">
              <a:rPr lang="en-US" smtClean="0"/>
              <a:t>‹#›</a:t>
            </a:fld>
            <a:endParaRPr lang="en-US"/>
          </a:p>
        </p:txBody>
      </p:sp>
    </p:spTree>
    <p:extLst>
      <p:ext uri="{BB962C8B-B14F-4D97-AF65-F5344CB8AC3E}">
        <p14:creationId xmlns:p14="http://schemas.microsoft.com/office/powerpoint/2010/main" val="171592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28777C-3FBE-4DF3-9B3B-6524085EFCBD}" type="datetime1">
              <a:rPr lang="en-US" smtClean="0"/>
              <a:t>11/18/2023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59959F1-FAB0-44D3-8BC7-3E3EADBD1D13}" type="slidenum">
              <a:rPr lang="en-US" smtClean="0"/>
              <a:t>‹#›</a:t>
            </a:fld>
            <a:endParaRPr lang="en-US"/>
          </a:p>
        </p:txBody>
      </p:sp>
    </p:spTree>
    <p:extLst>
      <p:ext uri="{BB962C8B-B14F-4D97-AF65-F5344CB8AC3E}">
        <p14:creationId xmlns:p14="http://schemas.microsoft.com/office/powerpoint/2010/main" val="642256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04F0B21-9D38-43C2-9465-8C7CDB364405}" type="datetime1">
              <a:rPr lang="en-US" smtClean="0"/>
              <a:t>11/18/2023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59959F1-FAB0-44D3-8BC7-3E3EADBD1D13}" type="slidenum">
              <a:rPr lang="en-US" smtClean="0"/>
              <a:t>‹#›</a:t>
            </a:fld>
            <a:endParaRPr lang="en-US"/>
          </a:p>
        </p:txBody>
      </p:sp>
    </p:spTree>
    <p:extLst>
      <p:ext uri="{BB962C8B-B14F-4D97-AF65-F5344CB8AC3E}">
        <p14:creationId xmlns:p14="http://schemas.microsoft.com/office/powerpoint/2010/main" val="2516808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699A1E-ED12-41F0-AB64-21CED7D63C68}" type="datetime1">
              <a:rPr lang="en-US" smtClean="0"/>
              <a:t>11/18/2023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59959F1-FAB0-44D3-8BC7-3E3EADBD1D13}" type="slidenum">
              <a:rPr lang="en-US" smtClean="0"/>
              <a:t>‹#›</a:t>
            </a:fld>
            <a:endParaRPr lang="en-US"/>
          </a:p>
        </p:txBody>
      </p:sp>
    </p:spTree>
    <p:extLst>
      <p:ext uri="{BB962C8B-B14F-4D97-AF65-F5344CB8AC3E}">
        <p14:creationId xmlns:p14="http://schemas.microsoft.com/office/powerpoint/2010/main" val="14735048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87AC3AF-66F0-4CF0-9F44-42267B7D0C27}" type="datetime1">
              <a:rPr lang="en-US" smtClean="0"/>
              <a:t>11/18/2023</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859959F1-FAB0-44D3-8BC7-3E3EADBD1D13}" type="slidenum">
              <a:rPr lang="en-US" smtClean="0"/>
              <a:t>‹#›</a:t>
            </a:fld>
            <a:endParaRPr lang="en-US"/>
          </a:p>
        </p:txBody>
      </p:sp>
    </p:spTree>
    <p:extLst>
      <p:ext uri="{BB962C8B-B14F-4D97-AF65-F5344CB8AC3E}">
        <p14:creationId xmlns:p14="http://schemas.microsoft.com/office/powerpoint/2010/main" val="4092460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6DE3E0-59ED-4FF2-AD5F-1734E6E1EA40}" type="datetime1">
              <a:rPr lang="en-US" smtClean="0"/>
              <a:t>11/18/2023</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859959F1-FAB0-44D3-8BC7-3E3EADBD1D13}" type="slidenum">
              <a:rPr lang="en-US" smtClean="0"/>
              <a:t>‹#›</a:t>
            </a:fld>
            <a:endParaRPr lang="en-US"/>
          </a:p>
        </p:txBody>
      </p:sp>
    </p:spTree>
    <p:extLst>
      <p:ext uri="{BB962C8B-B14F-4D97-AF65-F5344CB8AC3E}">
        <p14:creationId xmlns:p14="http://schemas.microsoft.com/office/powerpoint/2010/main" val="41500254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3E0A6193-72E0-4CE4-BF33-368623AD1DB7}" type="datetime1">
              <a:rPr lang="en-US" smtClean="0"/>
              <a:t>11/18/2023</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859959F1-FAB0-44D3-8BC7-3E3EADBD1D13}" type="slidenum">
              <a:rPr lang="en-US" smtClean="0"/>
              <a:t>‹#›</a:t>
            </a:fld>
            <a:endParaRPr lang="en-US"/>
          </a:p>
        </p:txBody>
      </p:sp>
    </p:spTree>
    <p:extLst>
      <p:ext uri="{BB962C8B-B14F-4D97-AF65-F5344CB8AC3E}">
        <p14:creationId xmlns:p14="http://schemas.microsoft.com/office/powerpoint/2010/main" val="29023170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6.png"/><Relationship Id="rId4" Type="http://schemas.openxmlformats.org/officeDocument/2006/relationships/image" Target="../media/image5.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2.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6.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6.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6.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6.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6.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Protein discovery points to entirely new way to treat type 2 diabete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4717" y="365125"/>
            <a:ext cx="11416283" cy="6161000"/>
          </a:xfrm>
          <a:prstGeom prst="rect">
            <a:avLst/>
          </a:prstGeom>
          <a:noFill/>
          <a:extLst>
            <a:ext uri="{909E8E84-426E-40DD-AFC4-6F175D3DCCD1}">
              <a14:hiddenFill xmlns:a14="http://schemas.microsoft.com/office/drawing/2010/main">
                <a:solidFill>
                  <a:srgbClr val="FFFFFF"/>
                </a:solidFill>
              </a14:hiddenFill>
            </a:ext>
          </a:extLst>
        </p:spPr>
      </p:pic>
      <p:pic>
        <p:nvPicPr>
          <p:cNvPr id="43" name="Audio 42">
            <a:hlinkClick r:id="" action="ppaction://media"/>
            <a:extLst>
              <a:ext uri="{FF2B5EF4-FFF2-40B4-BE49-F238E27FC236}">
                <a16:creationId xmlns:a16="http://schemas.microsoft.com/office/drawing/2014/main" id="{8A5C77C1-CE2E-7AC7-A10F-1DAB7DDF652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33032948"/>
      </p:ext>
    </p:extLst>
  </p:cSld>
  <p:clrMapOvr>
    <a:masterClrMapping/>
  </p:clrMapOvr>
  <mc:AlternateContent xmlns:mc="http://schemas.openxmlformats.org/markup-compatibility/2006" xmlns:p14="http://schemas.microsoft.com/office/powerpoint/2010/main">
    <mc:Choice Requires="p14">
      <p:transition spd="slow" p14:dur="2000" advTm="11916"/>
    </mc:Choice>
    <mc:Fallback xmlns="">
      <p:transition spd="slow" advTm="11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p:txBody>
          <a:bodyPr>
            <a:normAutofit/>
          </a:bodyPr>
          <a:lstStyle/>
          <a:p>
            <a:pPr marL="0" indent="0" algn="just">
              <a:buNone/>
            </a:pPr>
            <a:r>
              <a:rPr lang="en-US" sz="2400" dirty="0">
                <a:latin typeface="Times New Roman" panose="02020603050405020304" pitchFamily="18" charset="0"/>
                <a:cs typeface="Times New Roman" panose="02020603050405020304" pitchFamily="18" charset="0"/>
              </a:rPr>
              <a:t>In conclusion, the study demonstrated the importance of data preparation, exploration, modeling, and evaluation in healthcare data analysis. The use of Python libraries such as </a:t>
            </a:r>
            <a:r>
              <a:rPr lang="en-US" sz="2400" dirty="0" err="1">
                <a:latin typeface="Times New Roman" panose="02020603050405020304" pitchFamily="18" charset="0"/>
                <a:cs typeface="Times New Roman" panose="02020603050405020304" pitchFamily="18" charset="0"/>
              </a:rPr>
              <a:t>NumPy</a:t>
            </a:r>
            <a:r>
              <a:rPr lang="en-US" sz="2400" dirty="0">
                <a:latin typeface="Times New Roman" panose="02020603050405020304" pitchFamily="18" charset="0"/>
                <a:cs typeface="Times New Roman" panose="02020603050405020304" pitchFamily="18" charset="0"/>
              </a:rPr>
              <a:t>, Pandas, </a:t>
            </a:r>
            <a:r>
              <a:rPr lang="en-US" sz="2400" dirty="0" err="1">
                <a:latin typeface="Times New Roman" panose="02020603050405020304" pitchFamily="18" charset="0"/>
                <a:cs typeface="Times New Roman" panose="02020603050405020304" pitchFamily="18" charset="0"/>
              </a:rPr>
              <a:t>Seaborn</a:t>
            </a:r>
            <a:r>
              <a:rPr lang="en-US" sz="2400" dirty="0">
                <a:latin typeface="Times New Roman" panose="02020603050405020304" pitchFamily="18" charset="0"/>
                <a:cs typeface="Times New Roman" panose="02020603050405020304" pitchFamily="18" charset="0"/>
              </a:rPr>
              <a:t>, and </a:t>
            </a:r>
            <a:r>
              <a:rPr lang="en-US" sz="2400" dirty="0" err="1">
                <a:latin typeface="Times New Roman" panose="02020603050405020304" pitchFamily="18" charset="0"/>
                <a:cs typeface="Times New Roman" panose="02020603050405020304" pitchFamily="18" charset="0"/>
              </a:rPr>
              <a:t>Matplotlib</a:t>
            </a:r>
            <a:r>
              <a:rPr lang="en-US" sz="2400" dirty="0">
                <a:latin typeface="Times New Roman" panose="02020603050405020304" pitchFamily="18" charset="0"/>
                <a:cs typeface="Times New Roman" panose="02020603050405020304" pitchFamily="18" charset="0"/>
              </a:rPr>
              <a:t> enabled efficient data exploration and modeling, and the findings provide valuable insights into the factors affecting diabetes. The study also highlights the potential of machine learning algorithms in developing predictive models for healthcare applications. Further research can expand on this work by exploring more advanced machine learning techniques and incorporating additional variables to improve model accuracy</a:t>
            </a:r>
          </a:p>
        </p:txBody>
      </p:sp>
      <p:sp>
        <p:nvSpPr>
          <p:cNvPr id="4" name="Slide Number Placeholder 3"/>
          <p:cNvSpPr>
            <a:spLocks noGrp="1"/>
          </p:cNvSpPr>
          <p:nvPr>
            <p:ph type="sldNum" sz="quarter" idx="12"/>
          </p:nvPr>
        </p:nvSpPr>
        <p:spPr/>
        <p:txBody>
          <a:bodyPr/>
          <a:lstStyle/>
          <a:p>
            <a:fld id="{859959F1-FAB0-44D3-8BC7-3E3EADBD1D13}" type="slidenum">
              <a:rPr lang="en-US" smtClean="0"/>
              <a:t>10</a:t>
            </a:fld>
            <a:endParaRPr lang="en-US"/>
          </a:p>
        </p:txBody>
      </p:sp>
      <p:pic>
        <p:nvPicPr>
          <p:cNvPr id="75" name="Audio 74">
            <a:hlinkClick r:id="" action="ppaction://media"/>
            <a:extLst>
              <a:ext uri="{FF2B5EF4-FFF2-40B4-BE49-F238E27FC236}">
                <a16:creationId xmlns:a16="http://schemas.microsoft.com/office/drawing/2014/main" id="{8F426665-817E-737C-9065-48883F34F71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90868474"/>
      </p:ext>
    </p:extLst>
  </p:cSld>
  <p:clrMapOvr>
    <a:masterClrMapping/>
  </p:clrMapOvr>
  <mc:AlternateContent xmlns:mc="http://schemas.openxmlformats.org/markup-compatibility/2006" xmlns:p14="http://schemas.microsoft.com/office/powerpoint/2010/main">
    <mc:Choice Requires="p14">
      <p:transition spd="slow" p14:dur="2000" advTm="43014"/>
    </mc:Choice>
    <mc:Fallback xmlns="">
      <p:transition spd="slow" advTm="43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E0579EA-22E1-503D-44DE-7778DFF0B708}"/>
              </a:ext>
            </a:extLst>
          </p:cNvPr>
          <p:cNvSpPr>
            <a:spLocks noGrp="1"/>
          </p:cNvSpPr>
          <p:nvPr>
            <p:ph type="sldNum" sz="quarter" idx="12"/>
          </p:nvPr>
        </p:nvSpPr>
        <p:spPr/>
        <p:txBody>
          <a:bodyPr/>
          <a:lstStyle/>
          <a:p>
            <a:fld id="{859959F1-FAB0-44D3-8BC7-3E3EADBD1D13}" type="slidenum">
              <a:rPr lang="en-US" smtClean="0"/>
              <a:t>11</a:t>
            </a:fld>
            <a:endParaRPr lang="en-US"/>
          </a:p>
        </p:txBody>
      </p:sp>
      <p:pic>
        <p:nvPicPr>
          <p:cNvPr id="42" name="Audio 41">
            <a:hlinkClick r:id="" action="ppaction://media"/>
            <a:extLst>
              <a:ext uri="{FF2B5EF4-FFF2-40B4-BE49-F238E27FC236}">
                <a16:creationId xmlns:a16="http://schemas.microsoft.com/office/drawing/2014/main" id="{5E79972B-C4DF-8BE7-75E8-20B3EF3D947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pic>
        <p:nvPicPr>
          <p:cNvPr id="11" name="Picture 10">
            <a:extLst>
              <a:ext uri="{FF2B5EF4-FFF2-40B4-BE49-F238E27FC236}">
                <a16:creationId xmlns:a16="http://schemas.microsoft.com/office/drawing/2014/main" id="{634D6480-4D45-AE35-7EAE-F9503A6DC139}"/>
              </a:ext>
            </a:extLst>
          </p:cNvPr>
          <p:cNvPicPr>
            <a:picLocks noChangeAspect="1"/>
          </p:cNvPicPr>
          <p:nvPr/>
        </p:nvPicPr>
        <p:blipFill>
          <a:blip r:embed="rId5"/>
          <a:stretch>
            <a:fillRect/>
          </a:stretch>
        </p:blipFill>
        <p:spPr>
          <a:xfrm>
            <a:off x="2104845" y="1587261"/>
            <a:ext cx="7850037" cy="3614468"/>
          </a:xfrm>
          <a:prstGeom prst="rect">
            <a:avLst/>
          </a:prstGeom>
        </p:spPr>
      </p:pic>
    </p:spTree>
    <p:extLst>
      <p:ext uri="{BB962C8B-B14F-4D97-AF65-F5344CB8AC3E}">
        <p14:creationId xmlns:p14="http://schemas.microsoft.com/office/powerpoint/2010/main" val="2538953816"/>
      </p:ext>
    </p:extLst>
  </p:cSld>
  <p:clrMapOvr>
    <a:masterClrMapping/>
  </p:clrMapOvr>
  <mc:AlternateContent xmlns:mc="http://schemas.openxmlformats.org/markup-compatibility/2006" xmlns:p14="http://schemas.microsoft.com/office/powerpoint/2010/main">
    <mc:Choice Requires="p14">
      <p:transition spd="slow" p14:dur="2000" advTm="51907"/>
    </mc:Choice>
    <mc:Fallback xmlns="">
      <p:transition spd="slow" advTm="519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Objective</a:t>
            </a:r>
          </a:p>
        </p:txBody>
      </p:sp>
      <p:sp>
        <p:nvSpPr>
          <p:cNvPr id="3" name="Content Placeholder 2"/>
          <p:cNvSpPr>
            <a:spLocks noGrp="1"/>
          </p:cNvSpPr>
          <p:nvPr>
            <p:ph idx="1"/>
          </p:nvPr>
        </p:nvSpPr>
        <p:spPr>
          <a:xfrm>
            <a:off x="841248" y="1833154"/>
            <a:ext cx="10515600" cy="4351338"/>
          </a:xfrm>
        </p:spPr>
        <p:txBody>
          <a:bodyPr>
            <a:normAutofit/>
          </a:bodyPr>
          <a:lstStyle/>
          <a:p>
            <a:pPr algn="just"/>
            <a:r>
              <a:rPr lang="en-US" sz="2400" dirty="0">
                <a:latin typeface="Times New Roman" panose="02020603050405020304" pitchFamily="18" charset="0"/>
                <a:cs typeface="Times New Roman" panose="02020603050405020304" pitchFamily="18" charset="0"/>
              </a:rPr>
              <a:t>Diabetes is a complex disease that is influenced by both genetic and environmental factors. Agenda is to investigate the dataset and create a prediction model to estimate diabetes outcomes in the people. among this section, we will look at several elements of diabetes  by doing exploratory data analysis and predictive analysis to forecast the outcome on the basis of input characteristics.</a:t>
            </a:r>
          </a:p>
        </p:txBody>
      </p:sp>
      <p:sp>
        <p:nvSpPr>
          <p:cNvPr id="4" name="Slide Number Placeholder 3"/>
          <p:cNvSpPr>
            <a:spLocks noGrp="1"/>
          </p:cNvSpPr>
          <p:nvPr>
            <p:ph type="sldNum" sz="quarter" idx="12"/>
          </p:nvPr>
        </p:nvSpPr>
        <p:spPr/>
        <p:txBody>
          <a:bodyPr/>
          <a:lstStyle/>
          <a:p>
            <a:fld id="{859959F1-FAB0-44D3-8BC7-3E3EADBD1D13}" type="slidenum">
              <a:rPr lang="en-US" smtClean="0"/>
              <a:t>2</a:t>
            </a:fld>
            <a:endParaRPr lang="en-US" dirty="0"/>
          </a:p>
        </p:txBody>
      </p:sp>
      <p:pic>
        <p:nvPicPr>
          <p:cNvPr id="24" name="Audio 23">
            <a:hlinkClick r:id="" action="ppaction://media"/>
            <a:extLst>
              <a:ext uri="{FF2B5EF4-FFF2-40B4-BE49-F238E27FC236}">
                <a16:creationId xmlns:a16="http://schemas.microsoft.com/office/drawing/2014/main" id="{8EE1E6DC-4D4F-4A60-2477-C50F6ED6B5B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72849705"/>
      </p:ext>
    </p:extLst>
  </p:cSld>
  <p:clrMapOvr>
    <a:masterClrMapping/>
  </p:clrMapOvr>
  <mc:AlternateContent xmlns:mc="http://schemas.openxmlformats.org/markup-compatibility/2006" xmlns:p14="http://schemas.microsoft.com/office/powerpoint/2010/main">
    <mc:Choice Requires="p14">
      <p:transition spd="slow" p14:dur="2000" advTm="34814"/>
    </mc:Choice>
    <mc:Fallback xmlns="">
      <p:transition spd="slow" advTm="348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205500"/>
            <a:ext cx="10058400" cy="1609344"/>
          </a:xfrm>
        </p:spPr>
        <p:txBody>
          <a:bodyPr>
            <a:normAutofit/>
          </a:bodyPr>
          <a:lstStyle/>
          <a:p>
            <a:r>
              <a:rPr lang="en-US" sz="4000" b="1" dirty="0">
                <a:latin typeface="Times New Roman" panose="02020603050405020304" pitchFamily="18" charset="0"/>
                <a:cs typeface="Times New Roman" panose="02020603050405020304" pitchFamily="18" charset="0"/>
              </a:rPr>
              <a:t>Data Dictionary</a:t>
            </a:r>
          </a:p>
        </p:txBody>
      </p:sp>
      <p:sp>
        <p:nvSpPr>
          <p:cNvPr id="3" name="Content Placeholder 2"/>
          <p:cNvSpPr>
            <a:spLocks noGrp="1"/>
          </p:cNvSpPr>
          <p:nvPr>
            <p:ph idx="1"/>
          </p:nvPr>
        </p:nvSpPr>
        <p:spPr>
          <a:xfrm>
            <a:off x="1069848" y="1890402"/>
            <a:ext cx="10058400" cy="4050792"/>
          </a:xfrm>
        </p:spPr>
        <p:txBody>
          <a:bodyPr>
            <a:noAutofit/>
          </a:bodyPr>
          <a:lstStyle/>
          <a:p>
            <a:pPr algn="just"/>
            <a:r>
              <a:rPr lang="en-US" sz="2000" dirty="0">
                <a:latin typeface="Times New Roman" panose="02020603050405020304" pitchFamily="18" charset="0"/>
                <a:cs typeface="Times New Roman" panose="02020603050405020304" pitchFamily="18" charset="0"/>
              </a:rPr>
              <a:t>The dataset has the following information:</a:t>
            </a:r>
          </a:p>
          <a:p>
            <a:pPr algn="just"/>
            <a:r>
              <a:rPr lang="en-US" sz="2000" dirty="0">
                <a:latin typeface="Times New Roman" panose="02020603050405020304" pitchFamily="18" charset="0"/>
                <a:cs typeface="Times New Roman" panose="02020603050405020304" pitchFamily="18" charset="0"/>
              </a:rPr>
              <a:t>Pregnancies: Number of times pregnant.</a:t>
            </a:r>
          </a:p>
          <a:p>
            <a:pPr algn="just"/>
            <a:r>
              <a:rPr lang="en-US" sz="2000" dirty="0">
                <a:latin typeface="Times New Roman" panose="02020603050405020304" pitchFamily="18" charset="0"/>
                <a:cs typeface="Times New Roman" panose="02020603050405020304" pitchFamily="18" charset="0"/>
              </a:rPr>
              <a:t>Glucose: Plasma glucose concentration over 2 hours in an oral glucose tolerance test.</a:t>
            </a:r>
          </a:p>
          <a:p>
            <a:pPr algn="just"/>
            <a:r>
              <a:rPr lang="en-US" sz="2000" dirty="0">
                <a:latin typeface="Times New Roman" panose="02020603050405020304" pitchFamily="18" charset="0"/>
                <a:cs typeface="Times New Roman" panose="02020603050405020304" pitchFamily="18" charset="0"/>
              </a:rPr>
              <a:t>BloodPressure: Diastolic blood pressure (mm Hg)</a:t>
            </a:r>
          </a:p>
          <a:p>
            <a:pPr algn="just"/>
            <a:r>
              <a:rPr lang="en-US" sz="2000" dirty="0">
                <a:latin typeface="Times New Roman" panose="02020603050405020304" pitchFamily="18" charset="0"/>
                <a:cs typeface="Times New Roman" panose="02020603050405020304" pitchFamily="18" charset="0"/>
              </a:rPr>
              <a:t>SkinThickness: Triceps skin fold thickness (mm)</a:t>
            </a:r>
          </a:p>
          <a:p>
            <a:pPr algn="just"/>
            <a:r>
              <a:rPr lang="en-US" sz="2000" dirty="0">
                <a:latin typeface="Times New Roman" panose="02020603050405020304" pitchFamily="18" charset="0"/>
                <a:cs typeface="Times New Roman" panose="02020603050405020304" pitchFamily="18" charset="0"/>
              </a:rPr>
              <a:t>Insulin: 2-Hour serum insulin (mu U/ml)</a:t>
            </a:r>
          </a:p>
          <a:p>
            <a:pPr algn="just"/>
            <a:r>
              <a:rPr lang="en-US" sz="2000" dirty="0">
                <a:latin typeface="Times New Roman" panose="02020603050405020304" pitchFamily="18" charset="0"/>
                <a:cs typeface="Times New Roman" panose="02020603050405020304" pitchFamily="18" charset="0"/>
              </a:rPr>
              <a:t>BMI: Body mass index (weight in kg/(height in m)^2)</a:t>
            </a:r>
          </a:p>
          <a:p>
            <a:pPr algn="just"/>
            <a:r>
              <a:rPr lang="en-US" sz="2000" dirty="0">
                <a:latin typeface="Times New Roman" panose="02020603050405020304" pitchFamily="18" charset="0"/>
                <a:cs typeface="Times New Roman" panose="02020603050405020304" pitchFamily="18" charset="0"/>
              </a:rPr>
              <a:t>DiabetesPedigreeFunction: A function that scores the likelihood of diabetes based on </a:t>
            </a:r>
          </a:p>
          <a:p>
            <a:pPr algn="just"/>
            <a:r>
              <a:rPr lang="en-US" sz="2000" dirty="0">
                <a:latin typeface="Times New Roman" panose="02020603050405020304" pitchFamily="18" charset="0"/>
                <a:cs typeface="Times New Roman" panose="02020603050405020304" pitchFamily="18" charset="0"/>
              </a:rPr>
              <a:t>family history.</a:t>
            </a:r>
          </a:p>
          <a:p>
            <a:pPr algn="just"/>
            <a:r>
              <a:rPr lang="en-US" sz="2000" dirty="0">
                <a:latin typeface="Times New Roman" panose="02020603050405020304" pitchFamily="18" charset="0"/>
                <a:cs typeface="Times New Roman" panose="02020603050405020304" pitchFamily="18" charset="0"/>
              </a:rPr>
              <a:t>Age: Age in years.</a:t>
            </a:r>
          </a:p>
          <a:p>
            <a:pPr algn="just"/>
            <a:r>
              <a:rPr lang="en-US" sz="2000" dirty="0">
                <a:latin typeface="Times New Roman" panose="02020603050405020304" pitchFamily="18" charset="0"/>
                <a:cs typeface="Times New Roman" panose="02020603050405020304" pitchFamily="18" charset="0"/>
              </a:rPr>
              <a:t>Outcome: Class variable (0: a person is not diabetic or 1: a person is diabetic).</a:t>
            </a:r>
          </a:p>
        </p:txBody>
      </p:sp>
      <p:sp>
        <p:nvSpPr>
          <p:cNvPr id="4" name="Slide Number Placeholder 3"/>
          <p:cNvSpPr>
            <a:spLocks noGrp="1"/>
          </p:cNvSpPr>
          <p:nvPr>
            <p:ph type="sldNum" sz="quarter" idx="12"/>
          </p:nvPr>
        </p:nvSpPr>
        <p:spPr/>
        <p:txBody>
          <a:bodyPr/>
          <a:lstStyle/>
          <a:p>
            <a:fld id="{859959F1-FAB0-44D3-8BC7-3E3EADBD1D13}" type="slidenum">
              <a:rPr lang="en-US" smtClean="0"/>
              <a:t>3</a:t>
            </a:fld>
            <a:endParaRPr lang="en-US"/>
          </a:p>
        </p:txBody>
      </p:sp>
      <p:pic>
        <p:nvPicPr>
          <p:cNvPr id="27" name="Audio 26">
            <a:hlinkClick r:id="" action="ppaction://media"/>
            <a:extLst>
              <a:ext uri="{FF2B5EF4-FFF2-40B4-BE49-F238E27FC236}">
                <a16:creationId xmlns:a16="http://schemas.microsoft.com/office/drawing/2014/main" id="{0B0E7F4C-B8BD-433F-266B-774A4F6EF83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51285591"/>
      </p:ext>
    </p:extLst>
  </p:cSld>
  <p:clrMapOvr>
    <a:masterClrMapping/>
  </p:clrMapOvr>
  <mc:AlternateContent xmlns:mc="http://schemas.openxmlformats.org/markup-compatibility/2006" xmlns:p14="http://schemas.microsoft.com/office/powerpoint/2010/main">
    <mc:Choice Requires="p14">
      <p:transition spd="slow" p14:dur="2000" advTm="31387"/>
    </mc:Choice>
    <mc:Fallback xmlns="">
      <p:transition spd="slow" advTm="313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47747"/>
            <a:ext cx="10058400" cy="1609344"/>
          </a:xfrm>
        </p:spPr>
        <p:txBody>
          <a:bodyPr>
            <a:normAutofit/>
          </a:bodyPr>
          <a:lstStyle/>
          <a:p>
            <a:r>
              <a:rPr lang="en-US" sz="4000" b="1" dirty="0">
                <a:latin typeface="Times New Roman" panose="02020603050405020304" pitchFamily="18" charset="0"/>
                <a:cs typeface="Times New Roman" panose="02020603050405020304" pitchFamily="18" charset="0"/>
              </a:rPr>
              <a:t>Data Exploration:</a:t>
            </a:r>
          </a:p>
        </p:txBody>
      </p:sp>
      <p:sp>
        <p:nvSpPr>
          <p:cNvPr id="3" name="Content Placeholder 2"/>
          <p:cNvSpPr>
            <a:spLocks noGrp="1"/>
          </p:cNvSpPr>
          <p:nvPr>
            <p:ph idx="1"/>
          </p:nvPr>
        </p:nvSpPr>
        <p:spPr>
          <a:xfrm>
            <a:off x="838200" y="1565743"/>
            <a:ext cx="10515600" cy="4351338"/>
          </a:xfrm>
        </p:spPr>
        <p:txBody>
          <a:bodyPr>
            <a:normAutofit/>
          </a:bodyPr>
          <a:lstStyle/>
          <a:p>
            <a:pPr algn="just"/>
            <a:r>
              <a:rPr lang="en-US" sz="2400" dirty="0">
                <a:latin typeface="Times New Roman" panose="02020603050405020304" pitchFamily="18" charset="0"/>
                <a:cs typeface="Times New Roman" panose="02020603050405020304" pitchFamily="18" charset="0"/>
              </a:rPr>
              <a:t>Visualization plays a crucial role in data exploration. The distribution plot using the </a:t>
            </a:r>
            <a:r>
              <a:rPr lang="en-US" sz="2400" dirty="0" err="1">
                <a:latin typeface="Times New Roman" panose="02020603050405020304" pitchFamily="18" charset="0"/>
                <a:cs typeface="Times New Roman" panose="02020603050405020304" pitchFamily="18" charset="0"/>
              </a:rPr>
              <a:t>displot</a:t>
            </a:r>
            <a:r>
              <a:rPr lang="en-US" sz="2400" dirty="0">
                <a:latin typeface="Times New Roman" panose="02020603050405020304" pitchFamily="18" charset="0"/>
                <a:cs typeface="Times New Roman" panose="02020603050405020304" pitchFamily="18" charset="0"/>
              </a:rPr>
              <a:t>() function from Seaborn was created to visualize the distribution of the '</a:t>
            </a:r>
            <a:r>
              <a:rPr lang="en-US" sz="2400" dirty="0" err="1">
                <a:latin typeface="Times New Roman" panose="02020603050405020304" pitchFamily="18" charset="0"/>
                <a:cs typeface="Times New Roman" panose="02020603050405020304" pitchFamily="18" charset="0"/>
              </a:rPr>
              <a:t>BloodPressure</a:t>
            </a:r>
            <a:r>
              <a:rPr lang="en-US" sz="2400" dirty="0">
                <a:latin typeface="Times New Roman" panose="02020603050405020304" pitchFamily="18" charset="0"/>
                <a:cs typeface="Times New Roman" panose="02020603050405020304" pitchFamily="18" charset="0"/>
              </a:rPr>
              <a:t>' variable. The plot revealed that the majority of values were concentrated between 60- and 80-mm Hg.</a:t>
            </a:r>
          </a:p>
        </p:txBody>
      </p:sp>
      <p:pic>
        <p:nvPicPr>
          <p:cNvPr id="4" name="Picture 3"/>
          <p:cNvPicPr>
            <a:picLocks noChangeAspect="1"/>
          </p:cNvPicPr>
          <p:nvPr/>
        </p:nvPicPr>
        <p:blipFill>
          <a:blip r:embed="rId4"/>
          <a:stretch>
            <a:fillRect/>
          </a:stretch>
        </p:blipFill>
        <p:spPr>
          <a:xfrm>
            <a:off x="3762710" y="3175087"/>
            <a:ext cx="3773455" cy="3723226"/>
          </a:xfrm>
          <a:prstGeom prst="rect">
            <a:avLst/>
          </a:prstGeom>
        </p:spPr>
      </p:pic>
      <p:sp>
        <p:nvSpPr>
          <p:cNvPr id="5" name="Slide Number Placeholder 4"/>
          <p:cNvSpPr>
            <a:spLocks noGrp="1"/>
          </p:cNvSpPr>
          <p:nvPr>
            <p:ph type="sldNum" sz="quarter" idx="12"/>
          </p:nvPr>
        </p:nvSpPr>
        <p:spPr/>
        <p:txBody>
          <a:bodyPr/>
          <a:lstStyle/>
          <a:p>
            <a:fld id="{859959F1-FAB0-44D3-8BC7-3E3EADBD1D13}" type="slidenum">
              <a:rPr lang="en-US" smtClean="0"/>
              <a:t>4</a:t>
            </a:fld>
            <a:endParaRPr lang="en-US"/>
          </a:p>
        </p:txBody>
      </p:sp>
      <p:pic>
        <p:nvPicPr>
          <p:cNvPr id="29" name="Audio 28">
            <a:hlinkClick r:id="" action="ppaction://media"/>
            <a:extLst>
              <a:ext uri="{FF2B5EF4-FFF2-40B4-BE49-F238E27FC236}">
                <a16:creationId xmlns:a16="http://schemas.microsoft.com/office/drawing/2014/main" id="{4118618B-0574-E319-17DE-5B1F35581E7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53623149"/>
      </p:ext>
    </p:extLst>
  </p:cSld>
  <p:clrMapOvr>
    <a:masterClrMapping/>
  </p:clrMapOvr>
  <mc:AlternateContent xmlns:mc="http://schemas.openxmlformats.org/markup-compatibility/2006" xmlns:p14="http://schemas.microsoft.com/office/powerpoint/2010/main">
    <mc:Choice Requires="p14">
      <p:transition spd="slow" p14:dur="2000" advTm="31417"/>
    </mc:Choice>
    <mc:Fallback xmlns="">
      <p:transition spd="slow" advTm="314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3522"/>
            <a:ext cx="10515600" cy="1325563"/>
          </a:xfrm>
        </p:spPr>
        <p:txBody>
          <a:bodyPr>
            <a:normAutofit/>
          </a:bodyPr>
          <a:lstStyle/>
          <a:p>
            <a:r>
              <a:rPr lang="en-US" sz="4000" b="1" dirty="0" err="1">
                <a:latin typeface="Times New Roman" panose="02020603050405020304" pitchFamily="18" charset="0"/>
                <a:cs typeface="Times New Roman" panose="02020603050405020304" pitchFamily="18" charset="0"/>
              </a:rPr>
              <a:t>Cont</a:t>
            </a:r>
            <a:r>
              <a:rPr lang="en-US" sz="4000" b="1" dirty="0">
                <a:latin typeface="Times New Roman" panose="02020603050405020304" pitchFamily="18" charset="0"/>
                <a:cs typeface="Times New Roman" panose="02020603050405020304" pitchFamily="18" charset="0"/>
              </a:rPr>
              <a:t>…</a:t>
            </a:r>
          </a:p>
        </p:txBody>
      </p:sp>
      <p:sp>
        <p:nvSpPr>
          <p:cNvPr id="3" name="Content Placeholder 2"/>
          <p:cNvSpPr>
            <a:spLocks noGrp="1"/>
          </p:cNvSpPr>
          <p:nvPr>
            <p:ph idx="1"/>
          </p:nvPr>
        </p:nvSpPr>
        <p:spPr>
          <a:xfrm>
            <a:off x="838200" y="1192539"/>
            <a:ext cx="10515600" cy="4351338"/>
          </a:xfrm>
        </p:spPr>
        <p:txBody>
          <a:bodyPr>
            <a:normAutofit/>
          </a:bodyPr>
          <a:lstStyle/>
          <a:p>
            <a:pPr marL="0" indent="0" algn="just">
              <a:buNone/>
            </a:pPr>
            <a:r>
              <a:rPr lang="en-US" sz="2400" dirty="0">
                <a:latin typeface="Times New Roman" panose="02020603050405020304" pitchFamily="18" charset="0"/>
                <a:cs typeface="Times New Roman" panose="02020603050405020304" pitchFamily="18" charset="0"/>
              </a:rPr>
              <a:t>To identify relationships between variables, a </a:t>
            </a:r>
            <a:r>
              <a:rPr lang="en-US" sz="2400" dirty="0" err="1">
                <a:latin typeface="Times New Roman" panose="02020603050405020304" pitchFamily="18" charset="0"/>
                <a:cs typeface="Times New Roman" panose="02020603050405020304" pitchFamily="18" charset="0"/>
              </a:rPr>
              <a:t>pairplot</a:t>
            </a:r>
            <a:r>
              <a:rPr lang="en-US" sz="2400" dirty="0">
                <a:latin typeface="Times New Roman" panose="02020603050405020304" pitchFamily="18" charset="0"/>
                <a:cs typeface="Times New Roman" panose="02020603050405020304" pitchFamily="18" charset="0"/>
              </a:rPr>
              <a:t> was generated using the </a:t>
            </a:r>
            <a:r>
              <a:rPr lang="en-US" sz="2400" dirty="0" err="1">
                <a:latin typeface="Times New Roman" panose="02020603050405020304" pitchFamily="18" charset="0"/>
                <a:cs typeface="Times New Roman" panose="02020603050405020304" pitchFamily="18" charset="0"/>
              </a:rPr>
              <a:t>pairplot</a:t>
            </a:r>
            <a:r>
              <a:rPr lang="en-US" sz="2400" dirty="0">
                <a:latin typeface="Times New Roman" panose="02020603050405020304" pitchFamily="18" charset="0"/>
                <a:cs typeface="Times New Roman" panose="02020603050405020304" pitchFamily="18" charset="0"/>
              </a:rPr>
              <a:t>() function from </a:t>
            </a:r>
            <a:r>
              <a:rPr lang="en-US" sz="2400" dirty="0" err="1">
                <a:latin typeface="Times New Roman" panose="02020603050405020304" pitchFamily="18" charset="0"/>
                <a:cs typeface="Times New Roman" panose="02020603050405020304" pitchFamily="18" charset="0"/>
              </a:rPr>
              <a:t>Seaborn</a:t>
            </a:r>
            <a:r>
              <a:rPr lang="en-US" sz="2400" dirty="0">
                <a:latin typeface="Times New Roman" panose="02020603050405020304" pitchFamily="18" charset="0"/>
                <a:cs typeface="Times New Roman" panose="02020603050405020304" pitchFamily="18" charset="0"/>
              </a:rPr>
              <a:t>. This plot displayed the relationships between 'Glucose', '</a:t>
            </a:r>
            <a:r>
              <a:rPr lang="en-US" sz="2400" dirty="0" err="1">
                <a:latin typeface="Times New Roman" panose="02020603050405020304" pitchFamily="18" charset="0"/>
                <a:cs typeface="Times New Roman" panose="02020603050405020304" pitchFamily="18" charset="0"/>
              </a:rPr>
              <a:t>SkinThickness</a:t>
            </a:r>
            <a:r>
              <a:rPr lang="en-US" sz="2400" dirty="0">
                <a:latin typeface="Times New Roman" panose="02020603050405020304" pitchFamily="18" charset="0"/>
                <a:cs typeface="Times New Roman" panose="02020603050405020304" pitchFamily="18" charset="0"/>
              </a:rPr>
              <a:t>', and '</a:t>
            </a:r>
            <a:r>
              <a:rPr lang="en-US" sz="2400" dirty="0" err="1">
                <a:latin typeface="Times New Roman" panose="02020603050405020304" pitchFamily="18" charset="0"/>
                <a:cs typeface="Times New Roman" panose="02020603050405020304" pitchFamily="18" charset="0"/>
              </a:rPr>
              <a:t>DiabetesPedigreeFunction</a:t>
            </a:r>
            <a:r>
              <a:rPr lang="en-US" sz="2400" dirty="0">
                <a:latin typeface="Times New Roman" panose="02020603050405020304" pitchFamily="18" charset="0"/>
                <a:cs typeface="Times New Roman" panose="02020603050405020304" pitchFamily="18" charset="0"/>
              </a:rPr>
              <a:t>', with the data points colored based on the 'Outcome' variable. The </a:t>
            </a:r>
            <a:r>
              <a:rPr lang="en-US" sz="2400" dirty="0" err="1">
                <a:latin typeface="Times New Roman" panose="02020603050405020304" pitchFamily="18" charset="0"/>
                <a:cs typeface="Times New Roman" panose="02020603050405020304" pitchFamily="18" charset="0"/>
              </a:rPr>
              <a:t>pairplot</a:t>
            </a:r>
            <a:r>
              <a:rPr lang="en-US" sz="2400" dirty="0">
                <a:latin typeface="Times New Roman" panose="02020603050405020304" pitchFamily="18" charset="0"/>
                <a:cs typeface="Times New Roman" panose="02020603050405020304" pitchFamily="18" charset="0"/>
              </a:rPr>
              <a:t> indicated that individuals with diabetes tended to have higher glucose levels. </a:t>
            </a:r>
          </a:p>
        </p:txBody>
      </p:sp>
      <p:pic>
        <p:nvPicPr>
          <p:cNvPr id="4" name="Picture 3"/>
          <p:cNvPicPr>
            <a:picLocks noChangeAspect="1"/>
          </p:cNvPicPr>
          <p:nvPr/>
        </p:nvPicPr>
        <p:blipFill>
          <a:blip r:embed="rId4"/>
          <a:stretch>
            <a:fillRect/>
          </a:stretch>
        </p:blipFill>
        <p:spPr>
          <a:xfrm>
            <a:off x="4496952" y="2955289"/>
            <a:ext cx="4329414" cy="3827550"/>
          </a:xfrm>
          <a:prstGeom prst="rect">
            <a:avLst/>
          </a:prstGeom>
        </p:spPr>
      </p:pic>
      <p:sp>
        <p:nvSpPr>
          <p:cNvPr id="5" name="Slide Number Placeholder 4"/>
          <p:cNvSpPr>
            <a:spLocks noGrp="1"/>
          </p:cNvSpPr>
          <p:nvPr>
            <p:ph type="sldNum" sz="quarter" idx="12"/>
          </p:nvPr>
        </p:nvSpPr>
        <p:spPr/>
        <p:txBody>
          <a:bodyPr/>
          <a:lstStyle/>
          <a:p>
            <a:fld id="{859959F1-FAB0-44D3-8BC7-3E3EADBD1D13}" type="slidenum">
              <a:rPr lang="en-US" smtClean="0"/>
              <a:t>5</a:t>
            </a:fld>
            <a:endParaRPr lang="en-US"/>
          </a:p>
        </p:txBody>
      </p:sp>
      <p:pic>
        <p:nvPicPr>
          <p:cNvPr id="37" name="Audio 36">
            <a:hlinkClick r:id="" action="ppaction://media"/>
            <a:extLst>
              <a:ext uri="{FF2B5EF4-FFF2-40B4-BE49-F238E27FC236}">
                <a16:creationId xmlns:a16="http://schemas.microsoft.com/office/drawing/2014/main" id="{984FAF3B-235A-5E35-AD10-0272A02DC82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66922097"/>
      </p:ext>
    </p:extLst>
  </p:cSld>
  <p:clrMapOvr>
    <a:masterClrMapping/>
  </p:clrMapOvr>
  <mc:AlternateContent xmlns:mc="http://schemas.openxmlformats.org/markup-compatibility/2006" xmlns:p14="http://schemas.microsoft.com/office/powerpoint/2010/main">
    <mc:Choice Requires="p14">
      <p:transition spd="slow" p14:dur="2000" advTm="28369"/>
    </mc:Choice>
    <mc:Fallback xmlns="">
      <p:transition spd="slow" advTm="28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30555"/>
            <a:ext cx="10515600" cy="1325563"/>
          </a:xfrm>
        </p:spPr>
        <p:txBody>
          <a:bodyPr>
            <a:normAutofit/>
          </a:bodyPr>
          <a:lstStyle/>
          <a:p>
            <a:r>
              <a:rPr lang="en-US" sz="4000" b="1" dirty="0">
                <a:latin typeface="Times New Roman" panose="02020603050405020304" pitchFamily="18" charset="0"/>
                <a:cs typeface="Times New Roman" panose="02020603050405020304" pitchFamily="18" charset="0"/>
              </a:rPr>
              <a:t>Cont..</a:t>
            </a:r>
          </a:p>
        </p:txBody>
      </p:sp>
      <p:sp>
        <p:nvSpPr>
          <p:cNvPr id="3" name="Content Placeholder 2"/>
          <p:cNvSpPr>
            <a:spLocks noGrp="1"/>
          </p:cNvSpPr>
          <p:nvPr>
            <p:ph idx="1"/>
          </p:nvPr>
        </p:nvSpPr>
        <p:spPr>
          <a:xfrm>
            <a:off x="838200" y="1373238"/>
            <a:ext cx="10515600" cy="4351338"/>
          </a:xfrm>
        </p:spPr>
        <p:txBody>
          <a:bodyPr>
            <a:normAutofit/>
          </a:bodyPr>
          <a:lstStyle/>
          <a:p>
            <a:pPr marL="0" indent="0" algn="just">
              <a:buNone/>
            </a:pPr>
            <a:r>
              <a:rPr lang="en-US" sz="2400" dirty="0">
                <a:latin typeface="Times New Roman" panose="02020603050405020304" pitchFamily="18" charset="0"/>
                <a:cs typeface="Times New Roman" panose="02020603050405020304" pitchFamily="18" charset="0"/>
              </a:rPr>
              <a:t>Additionally, a scatterplot was created to explore the relationship between 'Glucose' and 'Insulin' using the scatterplot() function from </a:t>
            </a:r>
            <a:r>
              <a:rPr lang="en-US" sz="2400" dirty="0" err="1">
                <a:latin typeface="Times New Roman" panose="02020603050405020304" pitchFamily="18" charset="0"/>
                <a:cs typeface="Times New Roman" panose="02020603050405020304" pitchFamily="18" charset="0"/>
              </a:rPr>
              <a:t>Seaborn</a:t>
            </a:r>
            <a:r>
              <a:rPr lang="en-US" sz="2400" dirty="0">
                <a:latin typeface="Times New Roman" panose="02020603050405020304" pitchFamily="18" charset="0"/>
                <a:cs typeface="Times New Roman" panose="02020603050405020304" pitchFamily="18" charset="0"/>
              </a:rPr>
              <a:t>. The scatterplot showed that higher glucose levels were generally associated with higher insulin levels.</a:t>
            </a:r>
          </a:p>
        </p:txBody>
      </p:sp>
      <p:pic>
        <p:nvPicPr>
          <p:cNvPr id="4" name="Picture 3"/>
          <p:cNvPicPr>
            <a:picLocks noChangeAspect="1"/>
          </p:cNvPicPr>
          <p:nvPr/>
        </p:nvPicPr>
        <p:blipFill rotWithShape="1">
          <a:blip r:embed="rId4"/>
          <a:srcRect t="1988"/>
          <a:stretch/>
        </p:blipFill>
        <p:spPr>
          <a:xfrm>
            <a:off x="2946383" y="2825014"/>
            <a:ext cx="5991225" cy="4032986"/>
          </a:xfrm>
          <a:prstGeom prst="rect">
            <a:avLst/>
          </a:prstGeom>
        </p:spPr>
      </p:pic>
      <p:sp>
        <p:nvSpPr>
          <p:cNvPr id="5" name="Slide Number Placeholder 4"/>
          <p:cNvSpPr>
            <a:spLocks noGrp="1"/>
          </p:cNvSpPr>
          <p:nvPr>
            <p:ph type="sldNum" sz="quarter" idx="12"/>
          </p:nvPr>
        </p:nvSpPr>
        <p:spPr/>
        <p:txBody>
          <a:bodyPr/>
          <a:lstStyle/>
          <a:p>
            <a:fld id="{859959F1-FAB0-44D3-8BC7-3E3EADBD1D13}" type="slidenum">
              <a:rPr lang="en-US" smtClean="0"/>
              <a:t>6</a:t>
            </a:fld>
            <a:endParaRPr lang="en-US"/>
          </a:p>
        </p:txBody>
      </p:sp>
      <p:pic>
        <p:nvPicPr>
          <p:cNvPr id="15" name="Audio 14">
            <a:hlinkClick r:id="" action="ppaction://media"/>
            <a:extLst>
              <a:ext uri="{FF2B5EF4-FFF2-40B4-BE49-F238E27FC236}">
                <a16:creationId xmlns:a16="http://schemas.microsoft.com/office/drawing/2014/main" id="{398AB76F-D8E5-CF52-96C9-F85838D7869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91577325"/>
      </p:ext>
    </p:extLst>
  </p:cSld>
  <p:clrMapOvr>
    <a:masterClrMapping/>
  </p:clrMapOvr>
  <mc:AlternateContent xmlns:mc="http://schemas.openxmlformats.org/markup-compatibility/2006" xmlns:p14="http://schemas.microsoft.com/office/powerpoint/2010/main">
    <mc:Choice Requires="p14">
      <p:transition spd="slow" p14:dur="2000" advTm="19613"/>
    </mc:Choice>
    <mc:Fallback xmlns="">
      <p:transition spd="slow" advTm="19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40961"/>
            <a:ext cx="10058400" cy="1609344"/>
          </a:xfrm>
        </p:spPr>
        <p:txBody>
          <a:bodyPr/>
          <a:lstStyle/>
          <a:p>
            <a:r>
              <a:rPr lang="en-US" b="1" dirty="0">
                <a:latin typeface="Times New Roman" panose="02020603050405020304" pitchFamily="18" charset="0"/>
                <a:cs typeface="Times New Roman" panose="02020603050405020304" pitchFamily="18" charset="0"/>
              </a:rPr>
              <a:t>Predictive Modeling</a:t>
            </a:r>
          </a:p>
        </p:txBody>
      </p:sp>
      <p:sp>
        <p:nvSpPr>
          <p:cNvPr id="3" name="Content Placeholder 2"/>
          <p:cNvSpPr>
            <a:spLocks noGrp="1"/>
          </p:cNvSpPr>
          <p:nvPr>
            <p:ph idx="1"/>
          </p:nvPr>
        </p:nvSpPr>
        <p:spPr>
          <a:xfrm>
            <a:off x="838200" y="1650305"/>
            <a:ext cx="10515600" cy="4351338"/>
          </a:xfrm>
        </p:spPr>
        <p:txBody>
          <a:bodyPr>
            <a:normAutofit/>
          </a:bodyPr>
          <a:lstStyle/>
          <a:p>
            <a:pPr marL="0" indent="0" algn="just">
              <a:buNone/>
            </a:pPr>
            <a:r>
              <a:rPr lang="en-US" sz="2400" dirty="0">
                <a:latin typeface="Times New Roman" panose="02020603050405020304" pitchFamily="18" charset="0"/>
                <a:cs typeface="Times New Roman" panose="02020603050405020304" pitchFamily="18" charset="0"/>
              </a:rPr>
              <a:t>A decision tree classifier was created using the DecisionTreeClassifier() function from scikit-learn. The criterion for splitting the nodes was set to '</a:t>
            </a:r>
            <a:r>
              <a:rPr lang="en-US" sz="2400" dirty="0" err="1">
                <a:latin typeface="Times New Roman" panose="02020603050405020304" pitchFamily="18" charset="0"/>
                <a:cs typeface="Times New Roman" panose="02020603050405020304" pitchFamily="18" charset="0"/>
              </a:rPr>
              <a:t>gini</a:t>
            </a:r>
            <a:r>
              <a:rPr lang="en-US" sz="2400" dirty="0">
                <a:latin typeface="Times New Roman" panose="02020603050405020304" pitchFamily="18" charset="0"/>
                <a:cs typeface="Times New Roman" panose="02020603050405020304" pitchFamily="18" charset="0"/>
              </a:rPr>
              <a:t>', which measures the impurity of the split. The classifier was then fitted to the training data using the fit() function.</a:t>
            </a:r>
          </a:p>
        </p:txBody>
      </p:sp>
      <p:pic>
        <p:nvPicPr>
          <p:cNvPr id="4" name="Picture 3"/>
          <p:cNvPicPr/>
          <p:nvPr/>
        </p:nvPicPr>
        <p:blipFill>
          <a:blip r:embed="rId4"/>
          <a:stretch>
            <a:fillRect/>
          </a:stretch>
        </p:blipFill>
        <p:spPr>
          <a:xfrm>
            <a:off x="1333902" y="3825974"/>
            <a:ext cx="9311640" cy="1795179"/>
          </a:xfrm>
          <a:prstGeom prst="rect">
            <a:avLst/>
          </a:prstGeom>
        </p:spPr>
      </p:pic>
      <p:sp>
        <p:nvSpPr>
          <p:cNvPr id="5" name="Slide Number Placeholder 4"/>
          <p:cNvSpPr>
            <a:spLocks noGrp="1"/>
          </p:cNvSpPr>
          <p:nvPr>
            <p:ph type="sldNum" sz="quarter" idx="12"/>
          </p:nvPr>
        </p:nvSpPr>
        <p:spPr/>
        <p:txBody>
          <a:bodyPr/>
          <a:lstStyle/>
          <a:p>
            <a:fld id="{859959F1-FAB0-44D3-8BC7-3E3EADBD1D13}" type="slidenum">
              <a:rPr lang="en-US" smtClean="0"/>
              <a:t>7</a:t>
            </a:fld>
            <a:endParaRPr lang="en-US"/>
          </a:p>
        </p:txBody>
      </p:sp>
      <p:pic>
        <p:nvPicPr>
          <p:cNvPr id="10" name="Audio 9">
            <a:hlinkClick r:id="" action="ppaction://media"/>
            <a:extLst>
              <a:ext uri="{FF2B5EF4-FFF2-40B4-BE49-F238E27FC236}">
                <a16:creationId xmlns:a16="http://schemas.microsoft.com/office/drawing/2014/main" id="{84BF5E24-128F-2646-F1B6-8C7B45D75F0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11544785"/>
      </p:ext>
    </p:extLst>
  </p:cSld>
  <p:clrMapOvr>
    <a:masterClrMapping/>
  </p:clrMapOvr>
  <mc:AlternateContent xmlns:mc="http://schemas.openxmlformats.org/markup-compatibility/2006" xmlns:p14="http://schemas.microsoft.com/office/powerpoint/2010/main">
    <mc:Choice Requires="p14">
      <p:transition spd="slow" p14:dur="2000" advTm="10933"/>
    </mc:Choice>
    <mc:Fallback xmlns="">
      <p:transition spd="slow" advTm="109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2053"/>
            <a:ext cx="10515600" cy="1325563"/>
          </a:xfrm>
        </p:spPr>
        <p:txBody>
          <a:bodyPr/>
          <a:lstStyle/>
          <a:p>
            <a:r>
              <a:rPr lang="en-US" b="1" dirty="0" err="1">
                <a:latin typeface="Times New Roman" panose="02020603050405020304" pitchFamily="18" charset="0"/>
                <a:cs typeface="Times New Roman" panose="02020603050405020304" pitchFamily="18" charset="0"/>
              </a:rPr>
              <a:t>Cont</a:t>
            </a:r>
            <a:r>
              <a:rPr lang="en-US" b="1" dirty="0">
                <a:latin typeface="Times New Roman" panose="02020603050405020304" pitchFamily="18" charset="0"/>
                <a:cs typeface="Times New Roman" panose="02020603050405020304" pitchFamily="18" charset="0"/>
              </a:rPr>
              <a:t>…</a:t>
            </a:r>
          </a:p>
        </p:txBody>
      </p:sp>
      <p:sp>
        <p:nvSpPr>
          <p:cNvPr id="3" name="Content Placeholder 2"/>
          <p:cNvSpPr>
            <a:spLocks noGrp="1"/>
          </p:cNvSpPr>
          <p:nvPr>
            <p:ph idx="1"/>
          </p:nvPr>
        </p:nvSpPr>
        <p:spPr>
          <a:xfrm>
            <a:off x="838200" y="1305860"/>
            <a:ext cx="10515600" cy="4351338"/>
          </a:xfrm>
        </p:spPr>
        <p:txBody>
          <a:bodyPr>
            <a:normAutofit/>
          </a:bodyPr>
          <a:lstStyle/>
          <a:p>
            <a:pPr marL="0" indent="0" algn="just">
              <a:buNone/>
            </a:pPr>
            <a:r>
              <a:rPr lang="en-US" sz="2400" dirty="0">
                <a:latin typeface="Times New Roman" panose="02020603050405020304" pitchFamily="18" charset="0"/>
                <a:cs typeface="Times New Roman" panose="02020603050405020304" pitchFamily="18" charset="0"/>
              </a:rPr>
              <a:t>Predictions were made on the testing set using the predict() function, and the accuracy, precision, and recall scores were calculated to evaluate the model's performance. The accuracy score represents the percentage of correct predictions, while the precision score measures the model's ability to correctly identify positive instances. The recall score calculates the proportion of actual positive instances correctly identified by the model.</a:t>
            </a:r>
          </a:p>
        </p:txBody>
      </p:sp>
      <p:pic>
        <p:nvPicPr>
          <p:cNvPr id="4" name="Picture 3"/>
          <p:cNvPicPr/>
          <p:nvPr/>
        </p:nvPicPr>
        <p:blipFill>
          <a:blip r:embed="rId4"/>
          <a:stretch>
            <a:fillRect/>
          </a:stretch>
        </p:blipFill>
        <p:spPr>
          <a:xfrm>
            <a:off x="2190551" y="3818414"/>
            <a:ext cx="8252860" cy="2263925"/>
          </a:xfrm>
          <a:prstGeom prst="rect">
            <a:avLst/>
          </a:prstGeom>
        </p:spPr>
      </p:pic>
      <p:sp>
        <p:nvSpPr>
          <p:cNvPr id="5" name="Slide Number Placeholder 4"/>
          <p:cNvSpPr>
            <a:spLocks noGrp="1"/>
          </p:cNvSpPr>
          <p:nvPr>
            <p:ph type="sldNum" sz="quarter" idx="12"/>
          </p:nvPr>
        </p:nvSpPr>
        <p:spPr/>
        <p:txBody>
          <a:bodyPr/>
          <a:lstStyle/>
          <a:p>
            <a:fld id="{859959F1-FAB0-44D3-8BC7-3E3EADBD1D13}" type="slidenum">
              <a:rPr lang="en-US" smtClean="0"/>
              <a:t>8</a:t>
            </a:fld>
            <a:endParaRPr lang="en-US"/>
          </a:p>
        </p:txBody>
      </p:sp>
      <p:pic>
        <p:nvPicPr>
          <p:cNvPr id="23" name="Audio 22">
            <a:hlinkClick r:id="" action="ppaction://media"/>
            <a:extLst>
              <a:ext uri="{FF2B5EF4-FFF2-40B4-BE49-F238E27FC236}">
                <a16:creationId xmlns:a16="http://schemas.microsoft.com/office/drawing/2014/main" id="{8547D877-A949-D0BB-6B8E-424468EC696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02407371"/>
      </p:ext>
    </p:extLst>
  </p:cSld>
  <p:clrMapOvr>
    <a:masterClrMapping/>
  </p:clrMapOvr>
  <mc:AlternateContent xmlns:mc="http://schemas.openxmlformats.org/markup-compatibility/2006" xmlns:p14="http://schemas.microsoft.com/office/powerpoint/2010/main">
    <mc:Choice Requires="p14">
      <p:transition spd="slow" p14:dur="2000" advTm="22506"/>
    </mc:Choice>
    <mc:Fallback xmlns="">
      <p:transition spd="slow" advTm="225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Ethical &amp; Professional Responsibilities</a:t>
            </a:r>
          </a:p>
        </p:txBody>
      </p:sp>
      <p:sp>
        <p:nvSpPr>
          <p:cNvPr id="3" name="Content Placeholder 2"/>
          <p:cNvSpPr>
            <a:spLocks noGrp="1"/>
          </p:cNvSpPr>
          <p:nvPr>
            <p:ph idx="1"/>
          </p:nvPr>
        </p:nvSpPr>
        <p:spPr/>
        <p:txBody>
          <a:bodyPr>
            <a:normAutofit fontScale="92500"/>
          </a:bodyPr>
          <a:lstStyle/>
          <a:p>
            <a:r>
              <a:rPr lang="en-US" sz="2400" b="1" dirty="0">
                <a:latin typeface="Times New Roman" panose="02020603050405020304" pitchFamily="18" charset="0"/>
                <a:cs typeface="Times New Roman" panose="02020603050405020304" pitchFamily="18" charset="0"/>
              </a:rPr>
              <a:t>Keep Data Safe</a:t>
            </a:r>
            <a:r>
              <a:rPr lang="en-US" sz="2400" dirty="0">
                <a:latin typeface="Times New Roman" panose="02020603050405020304" pitchFamily="18" charset="0"/>
                <a:cs typeface="Times New Roman" panose="02020603050405020304" pitchFamily="18" charset="0"/>
              </a:rPr>
              <a:t>: Make sure you protect people's personal information and keep the data secure.</a:t>
            </a:r>
          </a:p>
          <a:p>
            <a:r>
              <a:rPr lang="en-US" sz="2400" b="1" dirty="0">
                <a:latin typeface="Times New Roman" panose="02020603050405020304" pitchFamily="18" charset="0"/>
                <a:cs typeface="Times New Roman" panose="02020603050405020304" pitchFamily="18" charset="0"/>
              </a:rPr>
              <a:t>Avoid Bias</a:t>
            </a:r>
            <a:r>
              <a:rPr lang="en-US" sz="2400" dirty="0">
                <a:latin typeface="Times New Roman" panose="02020603050405020304" pitchFamily="18" charset="0"/>
                <a:cs typeface="Times New Roman" panose="02020603050405020304" pitchFamily="18" charset="0"/>
              </a:rPr>
              <a:t>: Try your best to be fair and avoid any unfairness in your predictions.</a:t>
            </a:r>
          </a:p>
          <a:p>
            <a:r>
              <a:rPr lang="en-US" sz="2400" b="1" dirty="0">
                <a:latin typeface="Times New Roman" panose="02020603050405020304" pitchFamily="18" charset="0"/>
                <a:cs typeface="Times New Roman" panose="02020603050405020304" pitchFamily="18" charset="0"/>
              </a:rPr>
              <a:t>Explain Your Model</a:t>
            </a:r>
            <a:r>
              <a:rPr lang="en-US" sz="2400" dirty="0">
                <a:latin typeface="Times New Roman" panose="02020603050405020304" pitchFamily="18" charset="0"/>
                <a:cs typeface="Times New Roman" panose="02020603050405020304" pitchFamily="18" charset="0"/>
              </a:rPr>
              <a:t>: Try to make your model easy to understand so people can trust it.</a:t>
            </a:r>
          </a:p>
          <a:p>
            <a:r>
              <a:rPr lang="en-US" sz="2400" b="1" dirty="0">
                <a:latin typeface="Times New Roman" panose="02020603050405020304" pitchFamily="18" charset="0"/>
                <a:cs typeface="Times New Roman" panose="02020603050405020304" pitchFamily="18" charset="0"/>
              </a:rPr>
              <a:t>Ask for Permission</a:t>
            </a:r>
            <a:r>
              <a:rPr lang="en-US" sz="2400" dirty="0">
                <a:latin typeface="Times New Roman" panose="02020603050405020304" pitchFamily="18" charset="0"/>
                <a:cs typeface="Times New Roman" panose="02020603050405020304" pitchFamily="18" charset="0"/>
              </a:rPr>
              <a:t>: Always ask for permission before using someone's data.</a:t>
            </a:r>
          </a:p>
          <a:p>
            <a:r>
              <a:rPr lang="en-US" sz="2400" b="1" dirty="0">
                <a:latin typeface="Times New Roman" panose="02020603050405020304" pitchFamily="18" charset="0"/>
                <a:cs typeface="Times New Roman" panose="02020603050405020304" pitchFamily="18" charset="0"/>
              </a:rPr>
              <a:t>Be Careful with Predictions</a:t>
            </a:r>
            <a:r>
              <a:rPr lang="en-US" sz="2400" dirty="0">
                <a:latin typeface="Times New Roman" panose="02020603050405020304" pitchFamily="18" charset="0"/>
                <a:cs typeface="Times New Roman" panose="02020603050405020304" pitchFamily="18" charset="0"/>
              </a:rPr>
              <a:t>: Check if your predictions might cause any harm or be unfair to certain groups.</a:t>
            </a:r>
          </a:p>
          <a:p>
            <a:r>
              <a:rPr lang="en-US" sz="2400" b="1" dirty="0">
                <a:latin typeface="Times New Roman" panose="02020603050405020304" pitchFamily="18" charset="0"/>
                <a:cs typeface="Times New Roman" panose="02020603050405020304" pitchFamily="18" charset="0"/>
              </a:rPr>
              <a:t>Check and Update Your Model</a:t>
            </a:r>
            <a:r>
              <a:rPr lang="en-US" sz="2400" dirty="0">
                <a:latin typeface="Times New Roman" panose="02020603050405020304" pitchFamily="18" charset="0"/>
                <a:cs typeface="Times New Roman" panose="02020603050405020304" pitchFamily="18" charset="0"/>
              </a:rPr>
              <a:t>: Keep an eye on your model's performance and update it regularly.</a:t>
            </a:r>
          </a:p>
        </p:txBody>
      </p:sp>
      <p:sp>
        <p:nvSpPr>
          <p:cNvPr id="4" name="Slide Number Placeholder 3"/>
          <p:cNvSpPr>
            <a:spLocks noGrp="1"/>
          </p:cNvSpPr>
          <p:nvPr>
            <p:ph type="sldNum" sz="quarter" idx="12"/>
          </p:nvPr>
        </p:nvSpPr>
        <p:spPr/>
        <p:txBody>
          <a:bodyPr/>
          <a:lstStyle/>
          <a:p>
            <a:fld id="{859959F1-FAB0-44D3-8BC7-3E3EADBD1D13}" type="slidenum">
              <a:rPr lang="en-US" smtClean="0"/>
              <a:t>9</a:t>
            </a:fld>
            <a:endParaRPr lang="en-US"/>
          </a:p>
        </p:txBody>
      </p:sp>
      <p:pic>
        <p:nvPicPr>
          <p:cNvPr id="19" name="Audio 18">
            <a:hlinkClick r:id="" action="ppaction://media"/>
            <a:extLst>
              <a:ext uri="{FF2B5EF4-FFF2-40B4-BE49-F238E27FC236}">
                <a16:creationId xmlns:a16="http://schemas.microsoft.com/office/drawing/2014/main" id="{A20DEB24-141D-3165-E883-B43AA45EFD7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08090596"/>
      </p:ext>
    </p:extLst>
  </p:cSld>
  <p:clrMapOvr>
    <a:masterClrMapping/>
  </p:clrMapOvr>
  <mc:AlternateContent xmlns:mc="http://schemas.openxmlformats.org/markup-compatibility/2006" xmlns:p14="http://schemas.microsoft.com/office/powerpoint/2010/main">
    <mc:Choice Requires="p14">
      <p:transition spd="slow" p14:dur="2000" advTm="28928"/>
    </mc:Choice>
    <mc:Fallback xmlns="">
      <p:transition spd="slow" advTm="28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TM03090434[[fn=Wood Type]]</Template>
  <TotalTime>2313</TotalTime>
  <Words>672</Words>
  <Application>Microsoft Office PowerPoint</Application>
  <PresentationFormat>Widescreen</PresentationFormat>
  <Paragraphs>45</Paragraphs>
  <Slides>11</Slides>
  <Notes>2</Notes>
  <HiddenSlides>0</HiddenSlides>
  <MMClips>11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Calibri</vt:lpstr>
      <vt:lpstr>Rockwell</vt:lpstr>
      <vt:lpstr>Rockwell Condensed</vt:lpstr>
      <vt:lpstr>Times New Roman</vt:lpstr>
      <vt:lpstr>Wingdings</vt:lpstr>
      <vt:lpstr>Wood Type</vt:lpstr>
      <vt:lpstr>PowerPoint Presentation</vt:lpstr>
      <vt:lpstr>Objective</vt:lpstr>
      <vt:lpstr>Data Dictionary</vt:lpstr>
      <vt:lpstr>Data Exploration:</vt:lpstr>
      <vt:lpstr>Cont…</vt:lpstr>
      <vt:lpstr>Cont..</vt:lpstr>
      <vt:lpstr>Predictive Modeling</vt:lpstr>
      <vt:lpstr>Cont…</vt:lpstr>
      <vt:lpstr>Ethical &amp; Professional Responsibilities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RITA NKEZI</cp:lastModifiedBy>
  <cp:revision>10</cp:revision>
  <dcterms:created xsi:type="dcterms:W3CDTF">2023-08-03T01:31:31Z</dcterms:created>
  <dcterms:modified xsi:type="dcterms:W3CDTF">2023-11-19T04:50:57Z</dcterms:modified>
</cp:coreProperties>
</file>

<file path=docProps/thumbnail.jpeg>
</file>